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modernComment_13C_5A6BC1B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omments/modernComment_13A_A3611599.xml" ContentType="application/vnd.ms-powerpoint.comment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1_20B3102A.xml" ContentType="application/vnd.ms-powerpoint.comment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52_A9871E95.xml" ContentType="application/vnd.ms-powerpoint.comment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54_FD72A3D.xml" ContentType="application/vnd.ms-powerpoint.comment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comments/modernComment_146_2CB56598.xml" ContentType="application/vnd.ms-powerpoint.comment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comments/modernComment_148_88DEF396.xml" ContentType="application/vnd.ms-powerpoint.comment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comments/modernComment_14A_3854DE0D.xml" ContentType="application/vnd.ms-powerpoint.comment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comments/modernComment_14E_7F0885C8.xml" ContentType="application/vnd.ms-powerpoint.comment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13" r:id="rId5"/>
    <p:sldId id="316" r:id="rId6"/>
    <p:sldId id="315" r:id="rId7"/>
    <p:sldId id="314" r:id="rId8"/>
    <p:sldId id="320" r:id="rId9"/>
    <p:sldId id="321" r:id="rId10"/>
    <p:sldId id="341" r:id="rId11"/>
    <p:sldId id="322" r:id="rId12"/>
    <p:sldId id="337" r:id="rId13"/>
    <p:sldId id="339" r:id="rId14"/>
    <p:sldId id="323" r:id="rId15"/>
    <p:sldId id="324" r:id="rId16"/>
    <p:sldId id="338" r:id="rId17"/>
    <p:sldId id="325" r:id="rId18"/>
    <p:sldId id="340" r:id="rId19"/>
    <p:sldId id="326" r:id="rId20"/>
    <p:sldId id="327" r:id="rId21"/>
    <p:sldId id="328" r:id="rId22"/>
    <p:sldId id="329" r:id="rId23"/>
    <p:sldId id="330" r:id="rId24"/>
    <p:sldId id="333" r:id="rId25"/>
    <p:sldId id="334" r:id="rId26"/>
    <p:sldId id="342" r:id="rId27"/>
    <p:sldId id="335" r:id="rId28"/>
    <p:sldId id="318" r:id="rId29"/>
    <p:sldId id="319" r:id="rId30"/>
    <p:sldId id="31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649B7A-6DD3-F950-4A60-BB4BEADCC802}" name="Guillaume Plourde" initials="GP" userId="S::gplourde@aptsq.com::3e6cd66d-958c-42cb-9f74-115d0a4a1f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1D4C4-FE86-43E8-B0FD-6FE669832537}" v="4" dt="2024-09-18T12:54:11.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42" autoAdjust="0"/>
  </p:normalViewPr>
  <p:slideViewPr>
    <p:cSldViewPr snapToGrid="0">
      <p:cViewPr varScale="1">
        <p:scale>
          <a:sx n="56" d="100"/>
          <a:sy n="56" d="100"/>
        </p:scale>
        <p:origin x="9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Plourde" userId="3e6cd66d-958c-42cb-9f74-115d0a4a1f2a" providerId="ADAL" clId="{ED21D4C4-FE86-43E8-B0FD-6FE669832537}"/>
    <pc:docChg chg="custSel addSld modSld">
      <pc:chgData name="Guillaume Plourde" userId="3e6cd66d-958c-42cb-9f74-115d0a4a1f2a" providerId="ADAL" clId="{ED21D4C4-FE86-43E8-B0FD-6FE669832537}" dt="2024-09-18T12:54:41.498" v="19" actId="14100"/>
      <pc:docMkLst>
        <pc:docMk/>
      </pc:docMkLst>
      <pc:sldChg chg="addSp delSp modSp mod setBg modNotesTx">
        <pc:chgData name="Guillaume Plourde" userId="3e6cd66d-958c-42cb-9f74-115d0a4a1f2a" providerId="ADAL" clId="{ED21D4C4-FE86-43E8-B0FD-6FE669832537}" dt="2024-08-29T13:35:12.814" v="7" actId="27614"/>
        <pc:sldMkLst>
          <pc:docMk/>
          <pc:sldMk cId="265759293" sldId="340"/>
        </pc:sldMkLst>
        <pc:spChg chg="mod ord">
          <ac:chgData name="Guillaume Plourde" userId="3e6cd66d-958c-42cb-9f74-115d0a4a1f2a" providerId="ADAL" clId="{ED21D4C4-FE86-43E8-B0FD-6FE669832537}" dt="2024-08-29T13:34:44.815" v="6" actId="26606"/>
          <ac:spMkLst>
            <pc:docMk/>
            <pc:sldMk cId="265759293" sldId="340"/>
            <ac:spMk id="2" creationId="{786CDF0C-A8CB-1B70-1441-E6D4A38CB828}"/>
          </ac:spMkLst>
        </pc:spChg>
        <pc:spChg chg="del">
          <ac:chgData name="Guillaume Plourde" userId="3e6cd66d-958c-42cb-9f74-115d0a4a1f2a" providerId="ADAL" clId="{ED21D4C4-FE86-43E8-B0FD-6FE669832537}" dt="2024-08-28T19:00:51.299" v="3"/>
          <ac:spMkLst>
            <pc:docMk/>
            <pc:sldMk cId="265759293" sldId="340"/>
            <ac:spMk id="5" creationId="{0DADF7E3-F13D-BF8A-E847-BDC939390F5C}"/>
          </ac:spMkLst>
        </pc:spChg>
        <pc:spChg chg="add">
          <ac:chgData name="Guillaume Plourde" userId="3e6cd66d-958c-42cb-9f74-115d0a4a1f2a" providerId="ADAL" clId="{ED21D4C4-FE86-43E8-B0FD-6FE669832537}" dt="2024-08-29T13:34:44.815" v="6" actId="26606"/>
          <ac:spMkLst>
            <pc:docMk/>
            <pc:sldMk cId="265759293" sldId="340"/>
            <ac:spMk id="1031" creationId="{DB691D59-8F51-4DD8-AD41-D568D29B08F8}"/>
          </ac:spMkLst>
        </pc:spChg>
        <pc:spChg chg="add">
          <ac:chgData name="Guillaume Plourde" userId="3e6cd66d-958c-42cb-9f74-115d0a4a1f2a" providerId="ADAL" clId="{ED21D4C4-FE86-43E8-B0FD-6FE669832537}" dt="2024-08-29T13:34:44.815" v="6" actId="26606"/>
          <ac:spMkLst>
            <pc:docMk/>
            <pc:sldMk cId="265759293" sldId="340"/>
            <ac:spMk id="1033" creationId="{204AEF18-0627-48F3-9B3D-F7E8F050B1D4}"/>
          </ac:spMkLst>
        </pc:spChg>
        <pc:spChg chg="add">
          <ac:chgData name="Guillaume Plourde" userId="3e6cd66d-958c-42cb-9f74-115d0a4a1f2a" providerId="ADAL" clId="{ED21D4C4-FE86-43E8-B0FD-6FE669832537}" dt="2024-08-29T13:34:44.815" v="6" actId="26606"/>
          <ac:spMkLst>
            <pc:docMk/>
            <pc:sldMk cId="265759293" sldId="340"/>
            <ac:spMk id="1035" creationId="{CEAEE08A-C572-438F-9753-B0D527A515A7}"/>
          </ac:spMkLst>
        </pc:spChg>
        <pc:spChg chg="add">
          <ac:chgData name="Guillaume Plourde" userId="3e6cd66d-958c-42cb-9f74-115d0a4a1f2a" providerId="ADAL" clId="{ED21D4C4-FE86-43E8-B0FD-6FE669832537}" dt="2024-08-29T13:34:44.815" v="6" actId="26606"/>
          <ac:spMkLst>
            <pc:docMk/>
            <pc:sldMk cId="265759293" sldId="340"/>
            <ac:spMk id="1037" creationId="{DB93146F-62ED-4C59-844C-0935D0FB5031}"/>
          </ac:spMkLst>
        </pc:spChg>
        <pc:spChg chg="add">
          <ac:chgData name="Guillaume Plourde" userId="3e6cd66d-958c-42cb-9f74-115d0a4a1f2a" providerId="ADAL" clId="{ED21D4C4-FE86-43E8-B0FD-6FE669832537}" dt="2024-08-29T13:34:44.815" v="6" actId="26606"/>
          <ac:spMkLst>
            <pc:docMk/>
            <pc:sldMk cId="265759293" sldId="340"/>
            <ac:spMk id="1039" creationId="{BF3D65BA-1C65-40FB-92EF-83951BDC1D7C}"/>
          </ac:spMkLst>
        </pc:spChg>
        <pc:spChg chg="add">
          <ac:chgData name="Guillaume Plourde" userId="3e6cd66d-958c-42cb-9f74-115d0a4a1f2a" providerId="ADAL" clId="{ED21D4C4-FE86-43E8-B0FD-6FE669832537}" dt="2024-08-29T13:34:44.815" v="6" actId="26606"/>
          <ac:spMkLst>
            <pc:docMk/>
            <pc:sldMk cId="265759293" sldId="340"/>
            <ac:spMk id="1041" creationId="{ADF52CCA-FCDD-49A0-BFFC-3BD41F1B827A}"/>
          </ac:spMkLst>
        </pc:spChg>
        <pc:picChg chg="add mod">
          <ac:chgData name="Guillaume Plourde" userId="3e6cd66d-958c-42cb-9f74-115d0a4a1f2a" providerId="ADAL" clId="{ED21D4C4-FE86-43E8-B0FD-6FE669832537}" dt="2024-08-29T13:35:12.814" v="7" actId="27614"/>
          <ac:picMkLst>
            <pc:docMk/>
            <pc:sldMk cId="265759293" sldId="340"/>
            <ac:picMk id="1026" creationId="{6D2CE515-4943-569F-B6C9-1BC1DBBFE428}"/>
          </ac:picMkLst>
        </pc:picChg>
      </pc:sldChg>
      <pc:sldChg chg="addSp delSp modSp new mod">
        <pc:chgData name="Guillaume Plourde" userId="3e6cd66d-958c-42cb-9f74-115d0a4a1f2a" providerId="ADAL" clId="{ED21D4C4-FE86-43E8-B0FD-6FE669832537}" dt="2024-09-18T12:54:41.498" v="19" actId="14100"/>
        <pc:sldMkLst>
          <pc:docMk/>
          <pc:sldMk cId="3227631646" sldId="342"/>
        </pc:sldMkLst>
        <pc:spChg chg="mod">
          <ac:chgData name="Guillaume Plourde" userId="3e6cd66d-958c-42cb-9f74-115d0a4a1f2a" providerId="ADAL" clId="{ED21D4C4-FE86-43E8-B0FD-6FE669832537}" dt="2024-09-18T12:53:38.513" v="9"/>
          <ac:spMkLst>
            <pc:docMk/>
            <pc:sldMk cId="3227631646" sldId="342"/>
            <ac:spMk id="2" creationId="{01E175C7-31BE-1126-D563-D5078B5C462B}"/>
          </ac:spMkLst>
        </pc:spChg>
        <pc:spChg chg="del">
          <ac:chgData name="Guillaume Plourde" userId="3e6cd66d-958c-42cb-9f74-115d0a4a1f2a" providerId="ADAL" clId="{ED21D4C4-FE86-43E8-B0FD-6FE669832537}" dt="2024-09-18T12:54:11.398" v="10" actId="931"/>
          <ac:spMkLst>
            <pc:docMk/>
            <pc:sldMk cId="3227631646" sldId="342"/>
            <ac:spMk id="3" creationId="{C7EDCAAD-38FC-5DB1-26CA-4D14AB909D11}"/>
          </ac:spMkLst>
        </pc:spChg>
        <pc:picChg chg="add mod">
          <ac:chgData name="Guillaume Plourde" userId="3e6cd66d-958c-42cb-9f74-115d0a4a1f2a" providerId="ADAL" clId="{ED21D4C4-FE86-43E8-B0FD-6FE669832537}" dt="2024-09-18T12:54:41.498" v="19" actId="14100"/>
          <ac:picMkLst>
            <pc:docMk/>
            <pc:sldMk cId="3227631646" sldId="342"/>
            <ac:picMk id="5" creationId="{6EDD70D4-9F5A-EC8F-E5D0-88E2F7316978}"/>
          </ac:picMkLst>
        </pc:picChg>
      </pc:sldChg>
    </pc:docChg>
  </pc:docChgLst>
  <pc:docChgLst>
    <pc:chgData name="Guillaume Plourde" userId="3e6cd66d-958c-42cb-9f74-115d0a4a1f2a" providerId="ADAL" clId="{29337735-1D15-4914-B320-DF783453CCF6}"/>
    <pc:docChg chg="undo custSel addSld modSld sldOrd">
      <pc:chgData name="Guillaume Plourde" userId="3e6cd66d-958c-42cb-9f74-115d0a4a1f2a" providerId="ADAL" clId="{29337735-1D15-4914-B320-DF783453CCF6}" dt="2024-06-28T17:44:31.809" v="1275" actId="20577"/>
      <pc:docMkLst>
        <pc:docMk/>
      </pc:docMkLst>
      <pc:sldChg chg="ord">
        <pc:chgData name="Guillaume Plourde" userId="3e6cd66d-958c-42cb-9f74-115d0a4a1f2a" providerId="ADAL" clId="{29337735-1D15-4914-B320-DF783453CCF6}" dt="2024-05-09T19:02:20.691" v="1"/>
        <pc:sldMkLst>
          <pc:docMk/>
          <pc:sldMk cId="3992561054" sldId="317"/>
        </pc:sldMkLst>
      </pc:sldChg>
      <pc:sldChg chg="ord">
        <pc:chgData name="Guillaume Plourde" userId="3e6cd66d-958c-42cb-9f74-115d0a4a1f2a" providerId="ADAL" clId="{29337735-1D15-4914-B320-DF783453CCF6}" dt="2024-05-09T19:02:37.593" v="3"/>
        <pc:sldMkLst>
          <pc:docMk/>
          <pc:sldMk cId="2801631019" sldId="318"/>
        </pc:sldMkLst>
      </pc:sldChg>
      <pc:sldChg chg="ord">
        <pc:chgData name="Guillaume Plourde" userId="3e6cd66d-958c-42cb-9f74-115d0a4a1f2a" providerId="ADAL" clId="{29337735-1D15-4914-B320-DF783453CCF6}" dt="2024-05-09T19:05:24.445" v="7"/>
        <pc:sldMkLst>
          <pc:docMk/>
          <pc:sldMk cId="2629274425" sldId="319"/>
        </pc:sldMkLst>
      </pc:sldChg>
      <pc:sldChg chg="addSp delSp modSp mod modNotesTx">
        <pc:chgData name="Guillaume Plourde" userId="3e6cd66d-958c-42cb-9f74-115d0a4a1f2a" providerId="ADAL" clId="{29337735-1D15-4914-B320-DF783453CCF6}" dt="2024-06-17T13:54:23.395" v="1222" actId="1076"/>
        <pc:sldMkLst>
          <pc:docMk/>
          <pc:sldMk cId="1256065755" sldId="321"/>
        </pc:sldMkLst>
        <pc:spChg chg="mod">
          <ac:chgData name="Guillaume Plourde" userId="3e6cd66d-958c-42cb-9f74-115d0a4a1f2a" providerId="ADAL" clId="{29337735-1D15-4914-B320-DF783453CCF6}" dt="2024-06-17T13:54:23.395" v="1222" actId="1076"/>
          <ac:spMkLst>
            <pc:docMk/>
            <pc:sldMk cId="1256065755" sldId="321"/>
            <ac:spMk id="7" creationId="{0E411811-897B-A4C8-8CA9-565DA2F7FAA3}"/>
          </ac:spMkLst>
        </pc:spChg>
        <pc:spChg chg="mod">
          <ac:chgData name="Guillaume Plourde" userId="3e6cd66d-958c-42cb-9f74-115d0a4a1f2a" providerId="ADAL" clId="{29337735-1D15-4914-B320-DF783453CCF6}" dt="2024-06-05T14:46:53.277" v="1138" actId="5793"/>
          <ac:spMkLst>
            <pc:docMk/>
            <pc:sldMk cId="1256065755" sldId="321"/>
            <ac:spMk id="10" creationId="{310D78DB-E30F-4227-35D0-B434582D58A8}"/>
          </ac:spMkLst>
        </pc:spChg>
        <pc:graphicFrameChg chg="add del mod">
          <ac:chgData name="Guillaume Plourde" userId="3e6cd66d-958c-42cb-9f74-115d0a4a1f2a" providerId="ADAL" clId="{29337735-1D15-4914-B320-DF783453CCF6}" dt="2024-06-17T13:54:11.694" v="1221" actId="478"/>
          <ac:graphicFrameMkLst>
            <pc:docMk/>
            <pc:sldMk cId="1256065755" sldId="321"/>
            <ac:graphicFrameMk id="3" creationId="{14C1AE91-885C-AEEE-9219-9BA1355558EC}"/>
          </ac:graphicFrameMkLst>
        </pc:graphicFrameChg>
      </pc:sldChg>
      <pc:sldChg chg="addSp delSp modSp mod modNotesTx">
        <pc:chgData name="Guillaume Plourde" userId="3e6cd66d-958c-42cb-9f74-115d0a4a1f2a" providerId="ADAL" clId="{29337735-1D15-4914-B320-DF783453CCF6}" dt="2024-06-05T14:54:15.038" v="1157" actId="478"/>
        <pc:sldMkLst>
          <pc:docMk/>
          <pc:sldMk cId="858480976" sldId="322"/>
        </pc:sldMkLst>
        <pc:spChg chg="mod">
          <ac:chgData name="Guillaume Plourde" userId="3e6cd66d-958c-42cb-9f74-115d0a4a1f2a" providerId="ADAL" clId="{29337735-1D15-4914-B320-DF783453CCF6}" dt="2024-06-05T14:53:04.645" v="1148" actId="1076"/>
          <ac:spMkLst>
            <pc:docMk/>
            <pc:sldMk cId="858480976" sldId="322"/>
            <ac:spMk id="7" creationId="{0E411811-897B-A4C8-8CA9-565DA2F7FAA3}"/>
          </ac:spMkLst>
        </pc:spChg>
        <pc:picChg chg="add del mod">
          <ac:chgData name="Guillaume Plourde" userId="3e6cd66d-958c-42cb-9f74-115d0a4a1f2a" providerId="ADAL" clId="{29337735-1D15-4914-B320-DF783453CCF6}" dt="2024-06-05T14:54:15.038" v="1157" actId="478"/>
          <ac:picMkLst>
            <pc:docMk/>
            <pc:sldMk cId="858480976" sldId="322"/>
            <ac:picMk id="4" creationId="{B30A37D4-CC09-B4E8-8A1A-806B469990DE}"/>
          </ac:picMkLst>
        </pc:picChg>
      </pc:sldChg>
      <pc:sldChg chg="modSp mod modNotesTx">
        <pc:chgData name="Guillaume Plourde" userId="3e6cd66d-958c-42cb-9f74-115d0a4a1f2a" providerId="ADAL" clId="{29337735-1D15-4914-B320-DF783453CCF6}" dt="2024-06-05T18:41:06.042" v="1213" actId="1076"/>
        <pc:sldMkLst>
          <pc:docMk/>
          <pc:sldMk cId="3488104839" sldId="323"/>
        </pc:sldMkLst>
        <pc:spChg chg="mod">
          <ac:chgData name="Guillaume Plourde" userId="3e6cd66d-958c-42cb-9f74-115d0a4a1f2a" providerId="ADAL" clId="{29337735-1D15-4914-B320-DF783453CCF6}" dt="2024-06-05T18:41:06.042" v="1213" actId="1076"/>
          <ac:spMkLst>
            <pc:docMk/>
            <pc:sldMk cId="3488104839" sldId="323"/>
            <ac:spMk id="7" creationId="{0E411811-897B-A4C8-8CA9-565DA2F7FAA3}"/>
          </ac:spMkLst>
        </pc:spChg>
      </pc:sldChg>
      <pc:sldChg chg="addSp delSp modSp mod modNotesTx">
        <pc:chgData name="Guillaume Plourde" userId="3e6cd66d-958c-42cb-9f74-115d0a4a1f2a" providerId="ADAL" clId="{29337735-1D15-4914-B320-DF783453CCF6}" dt="2024-06-05T17:20:16.487" v="1169" actId="478"/>
        <pc:sldMkLst>
          <pc:docMk/>
          <pc:sldMk cId="2547534677" sldId="324"/>
        </pc:sldMkLst>
        <pc:spChg chg="mod">
          <ac:chgData name="Guillaume Plourde" userId="3e6cd66d-958c-42cb-9f74-115d0a4a1f2a" providerId="ADAL" clId="{29337735-1D15-4914-B320-DF783453CCF6}" dt="2024-06-05T17:19:45.839" v="1161" actId="1076"/>
          <ac:spMkLst>
            <pc:docMk/>
            <pc:sldMk cId="2547534677" sldId="324"/>
            <ac:spMk id="9" creationId="{61F7AE08-D605-8F05-AD6B-57A47B519D23}"/>
          </ac:spMkLst>
        </pc:spChg>
        <pc:picChg chg="add del mod">
          <ac:chgData name="Guillaume Plourde" userId="3e6cd66d-958c-42cb-9f74-115d0a4a1f2a" providerId="ADAL" clId="{29337735-1D15-4914-B320-DF783453CCF6}" dt="2024-06-05T17:20:16.487" v="1169" actId="478"/>
          <ac:picMkLst>
            <pc:docMk/>
            <pc:sldMk cId="2547534677" sldId="324"/>
            <ac:picMk id="4" creationId="{9942BF0B-3710-6575-FE8A-E7FBA32EBC39}"/>
          </ac:picMkLst>
        </pc:picChg>
      </pc:sldChg>
      <pc:sldChg chg="modSp mod modNotesTx">
        <pc:chgData name="Guillaume Plourde" userId="3e6cd66d-958c-42cb-9f74-115d0a4a1f2a" providerId="ADAL" clId="{29337735-1D15-4914-B320-DF783453CCF6}" dt="2024-05-23T18:44:29.205" v="678" actId="20577"/>
        <pc:sldMkLst>
          <pc:docMk/>
          <pc:sldMk cId="1927908855" sldId="325"/>
        </pc:sldMkLst>
        <pc:spChg chg="mod">
          <ac:chgData name="Guillaume Plourde" userId="3e6cd66d-958c-42cb-9f74-115d0a4a1f2a" providerId="ADAL" clId="{29337735-1D15-4914-B320-DF783453CCF6}" dt="2024-05-23T18:44:17.097" v="654" actId="20577"/>
          <ac:spMkLst>
            <pc:docMk/>
            <pc:sldMk cId="1927908855" sldId="325"/>
            <ac:spMk id="3" creationId="{2D9529D8-2AE8-5712-155E-ACC9539B7E96}"/>
          </ac:spMkLst>
        </pc:spChg>
      </pc:sldChg>
      <pc:sldChg chg="modSp mod modNotesTx">
        <pc:chgData name="Guillaume Plourde" userId="3e6cd66d-958c-42cb-9f74-115d0a4a1f2a" providerId="ADAL" clId="{29337735-1D15-4914-B320-DF783453CCF6}" dt="2024-05-23T18:45:27.298" v="723" actId="20577"/>
        <pc:sldMkLst>
          <pc:docMk/>
          <pc:sldMk cId="750085528" sldId="326"/>
        </pc:sldMkLst>
        <pc:spChg chg="mod">
          <ac:chgData name="Guillaume Plourde" userId="3e6cd66d-958c-42cb-9f74-115d0a4a1f2a" providerId="ADAL" clId="{29337735-1D15-4914-B320-DF783453CCF6}" dt="2024-05-23T18:45:27.298" v="723" actId="20577"/>
          <ac:spMkLst>
            <pc:docMk/>
            <pc:sldMk cId="750085528" sldId="326"/>
            <ac:spMk id="4" creationId="{ECE3D95D-11F5-F28C-BD74-EDA8101290FF}"/>
          </ac:spMkLst>
        </pc:spChg>
      </pc:sldChg>
      <pc:sldChg chg="modSp mod modNotesTx">
        <pc:chgData name="Guillaume Plourde" userId="3e6cd66d-958c-42cb-9f74-115d0a4a1f2a" providerId="ADAL" clId="{29337735-1D15-4914-B320-DF783453CCF6}" dt="2024-05-23T18:53:47.358" v="980" actId="20577"/>
        <pc:sldMkLst>
          <pc:docMk/>
          <pc:sldMk cId="2417891072" sldId="327"/>
        </pc:sldMkLst>
        <pc:spChg chg="mod">
          <ac:chgData name="Guillaume Plourde" userId="3e6cd66d-958c-42cb-9f74-115d0a4a1f2a" providerId="ADAL" clId="{29337735-1D15-4914-B320-DF783453CCF6}" dt="2024-05-23T18:53:32.724" v="976" actId="6549"/>
          <ac:spMkLst>
            <pc:docMk/>
            <pc:sldMk cId="2417891072" sldId="327"/>
            <ac:spMk id="7" creationId="{873BCCAE-315C-A4A3-61AA-CBAE1E5BB64F}"/>
          </ac:spMkLst>
        </pc:spChg>
      </pc:sldChg>
      <pc:sldChg chg="modSp mod modNotesTx">
        <pc:chgData name="Guillaume Plourde" userId="3e6cd66d-958c-42cb-9f74-115d0a4a1f2a" providerId="ADAL" clId="{29337735-1D15-4914-B320-DF783453CCF6}" dt="2024-05-09T19:15:57.850" v="319" actId="20577"/>
        <pc:sldMkLst>
          <pc:docMk/>
          <pc:sldMk cId="2296312726" sldId="328"/>
        </pc:sldMkLst>
        <pc:spChg chg="mod">
          <ac:chgData name="Guillaume Plourde" userId="3e6cd66d-958c-42cb-9f74-115d0a4a1f2a" providerId="ADAL" clId="{29337735-1D15-4914-B320-DF783453CCF6}" dt="2024-05-09T19:15:57.850" v="319" actId="20577"/>
          <ac:spMkLst>
            <pc:docMk/>
            <pc:sldMk cId="2296312726" sldId="328"/>
            <ac:spMk id="6" creationId="{61CD8966-355A-812B-863E-7FFB7DD847E5}"/>
          </ac:spMkLst>
        </pc:spChg>
      </pc:sldChg>
      <pc:sldChg chg="modSp mod modNotesTx">
        <pc:chgData name="Guillaume Plourde" userId="3e6cd66d-958c-42cb-9f74-115d0a4a1f2a" providerId="ADAL" clId="{29337735-1D15-4914-B320-DF783453CCF6}" dt="2024-05-23T19:06:10.457" v="1048" actId="6549"/>
        <pc:sldMkLst>
          <pc:docMk/>
          <pc:sldMk cId="89034976" sldId="329"/>
        </pc:sldMkLst>
        <pc:spChg chg="mod">
          <ac:chgData name="Guillaume Plourde" userId="3e6cd66d-958c-42cb-9f74-115d0a4a1f2a" providerId="ADAL" clId="{29337735-1D15-4914-B320-DF783453CCF6}" dt="2024-05-23T18:46:46.155" v="751" actId="6549"/>
          <ac:spMkLst>
            <pc:docMk/>
            <pc:sldMk cId="89034976" sldId="329"/>
            <ac:spMk id="7" creationId="{696A23D7-0F80-4344-B5C2-B3667CD3E585}"/>
          </ac:spMkLst>
        </pc:spChg>
      </pc:sldChg>
      <pc:sldChg chg="modSp mod modNotesTx">
        <pc:chgData name="Guillaume Plourde" userId="3e6cd66d-958c-42cb-9f74-115d0a4a1f2a" providerId="ADAL" clId="{29337735-1D15-4914-B320-DF783453CCF6}" dt="2024-05-23T18:47:35.645" v="790" actId="5793"/>
        <pc:sldMkLst>
          <pc:docMk/>
          <pc:sldMk cId="945085965" sldId="330"/>
        </pc:sldMkLst>
        <pc:spChg chg="mod">
          <ac:chgData name="Guillaume Plourde" userId="3e6cd66d-958c-42cb-9f74-115d0a4a1f2a" providerId="ADAL" clId="{29337735-1D15-4914-B320-DF783453CCF6}" dt="2024-05-23T18:47:20.340" v="778" actId="20577"/>
          <ac:spMkLst>
            <pc:docMk/>
            <pc:sldMk cId="945085965" sldId="330"/>
            <ac:spMk id="6" creationId="{30A812CA-62A3-49EA-C3FA-7BA6B43BC5CD}"/>
          </ac:spMkLst>
        </pc:spChg>
      </pc:sldChg>
      <pc:sldChg chg="modSp mod modNotesTx">
        <pc:chgData name="Guillaume Plourde" userId="3e6cd66d-958c-42cb-9f74-115d0a4a1f2a" providerId="ADAL" clId="{29337735-1D15-4914-B320-DF783453CCF6}" dt="2024-05-23T18:48:11.878" v="835" actId="20577"/>
        <pc:sldMkLst>
          <pc:docMk/>
          <pc:sldMk cId="1874871261" sldId="331"/>
        </pc:sldMkLst>
        <pc:spChg chg="mod">
          <ac:chgData name="Guillaume Plourde" userId="3e6cd66d-958c-42cb-9f74-115d0a4a1f2a" providerId="ADAL" clId="{29337735-1D15-4914-B320-DF783453CCF6}" dt="2024-05-23T18:48:11.878" v="835" actId="20577"/>
          <ac:spMkLst>
            <pc:docMk/>
            <pc:sldMk cId="1874871261" sldId="331"/>
            <ac:spMk id="7" creationId="{6005FD4B-0C5E-C922-BD02-690BF66AA178}"/>
          </ac:spMkLst>
        </pc:spChg>
      </pc:sldChg>
      <pc:sldChg chg="modSp mod modNotesTx">
        <pc:chgData name="Guillaume Plourde" userId="3e6cd66d-958c-42cb-9f74-115d0a4a1f2a" providerId="ADAL" clId="{29337735-1D15-4914-B320-DF783453CCF6}" dt="2024-05-23T18:49:06.508" v="867" actId="6549"/>
        <pc:sldMkLst>
          <pc:docMk/>
          <pc:sldMk cId="3681091246" sldId="332"/>
        </pc:sldMkLst>
        <pc:spChg chg="mod">
          <ac:chgData name="Guillaume Plourde" userId="3e6cd66d-958c-42cb-9f74-115d0a4a1f2a" providerId="ADAL" clId="{29337735-1D15-4914-B320-DF783453CCF6}" dt="2024-05-23T18:49:06.508" v="867" actId="6549"/>
          <ac:spMkLst>
            <pc:docMk/>
            <pc:sldMk cId="3681091246" sldId="332"/>
            <ac:spMk id="10" creationId="{79DE8116-4C13-9869-88A0-BFD1FB00FCB7}"/>
          </ac:spMkLst>
        </pc:spChg>
      </pc:sldChg>
      <pc:sldChg chg="modSp mod modNotesTx">
        <pc:chgData name="Guillaume Plourde" userId="3e6cd66d-958c-42cb-9f74-115d0a4a1f2a" providerId="ADAL" clId="{29337735-1D15-4914-B320-DF783453CCF6}" dt="2024-05-23T18:55:37.397" v="1024" actId="6549"/>
        <pc:sldMkLst>
          <pc:docMk/>
          <pc:sldMk cId="3733659229" sldId="333"/>
        </pc:sldMkLst>
        <pc:spChg chg="mod">
          <ac:chgData name="Guillaume Plourde" userId="3e6cd66d-958c-42cb-9f74-115d0a4a1f2a" providerId="ADAL" clId="{29337735-1D15-4914-B320-DF783453CCF6}" dt="2024-05-23T18:49:44.627" v="882" actId="20577"/>
          <ac:spMkLst>
            <pc:docMk/>
            <pc:sldMk cId="3733659229" sldId="333"/>
            <ac:spMk id="3" creationId="{5A25030E-354C-7BD5-E185-27057E080518}"/>
          </ac:spMkLst>
        </pc:spChg>
      </pc:sldChg>
      <pc:sldChg chg="modSp mod modNotesTx">
        <pc:chgData name="Guillaume Plourde" userId="3e6cd66d-958c-42cb-9f74-115d0a4a1f2a" providerId="ADAL" clId="{29337735-1D15-4914-B320-DF783453CCF6}" dt="2024-05-23T18:50:37.133" v="940" actId="6549"/>
        <pc:sldMkLst>
          <pc:docMk/>
          <pc:sldMk cId="2131264968" sldId="334"/>
        </pc:sldMkLst>
        <pc:spChg chg="mod">
          <ac:chgData name="Guillaume Plourde" userId="3e6cd66d-958c-42cb-9f74-115d0a4a1f2a" providerId="ADAL" clId="{29337735-1D15-4914-B320-DF783453CCF6}" dt="2024-05-23T18:50:37.133" v="940" actId="6549"/>
          <ac:spMkLst>
            <pc:docMk/>
            <pc:sldMk cId="2131264968" sldId="334"/>
            <ac:spMk id="7" creationId="{161FA2CB-E724-E869-EC48-AE95A469D76D}"/>
          </ac:spMkLst>
        </pc:spChg>
      </pc:sldChg>
      <pc:sldChg chg="modSp mod modNotesTx">
        <pc:chgData name="Guillaume Plourde" userId="3e6cd66d-958c-42cb-9f74-115d0a4a1f2a" providerId="ADAL" clId="{29337735-1D15-4914-B320-DF783453CCF6}" dt="2024-05-23T18:51:20.685" v="975" actId="5793"/>
        <pc:sldMkLst>
          <pc:docMk/>
          <pc:sldMk cId="4071476432" sldId="335"/>
        </pc:sldMkLst>
        <pc:spChg chg="mod">
          <ac:chgData name="Guillaume Plourde" userId="3e6cd66d-958c-42cb-9f74-115d0a4a1f2a" providerId="ADAL" clId="{29337735-1D15-4914-B320-DF783453CCF6}" dt="2024-05-23T18:51:07.845" v="967" actId="20577"/>
          <ac:spMkLst>
            <pc:docMk/>
            <pc:sldMk cId="4071476432" sldId="335"/>
            <ac:spMk id="6" creationId="{6297BF2C-CFFD-249E-E650-8B6D465826CF}"/>
          </ac:spMkLst>
        </pc:spChg>
      </pc:sldChg>
      <pc:sldChg chg="addSp delSp modSp new mod modNotesTx">
        <pc:chgData name="Guillaume Plourde" userId="3e6cd66d-958c-42cb-9f74-115d0a4a1f2a" providerId="ADAL" clId="{29337735-1D15-4914-B320-DF783453CCF6}" dt="2024-06-05T14:54:43.319" v="1159"/>
        <pc:sldMkLst>
          <pc:docMk/>
          <pc:sldMk cId="3715506560" sldId="336"/>
        </pc:sldMkLst>
        <pc:spChg chg="del">
          <ac:chgData name="Guillaume Plourde" userId="3e6cd66d-958c-42cb-9f74-115d0a4a1f2a" providerId="ADAL" clId="{29337735-1D15-4914-B320-DF783453CCF6}" dt="2024-06-05T14:45:26.465" v="1051"/>
          <ac:spMkLst>
            <pc:docMk/>
            <pc:sldMk cId="3715506560" sldId="336"/>
            <ac:spMk id="3" creationId="{519F5760-F2B8-494E-17CB-3C36255D05A0}"/>
          </ac:spMkLst>
        </pc:spChg>
        <pc:spChg chg="add del mod">
          <ac:chgData name="Guillaume Plourde" userId="3e6cd66d-958c-42cb-9f74-115d0a4a1f2a" providerId="ADAL" clId="{29337735-1D15-4914-B320-DF783453CCF6}" dt="2024-06-05T14:47:20.231" v="1142"/>
          <ac:spMkLst>
            <pc:docMk/>
            <pc:sldMk cId="3715506560" sldId="336"/>
            <ac:spMk id="8" creationId="{4DDAC049-F600-6CF0-B22A-5FB57CC69BBB}"/>
          </ac:spMkLst>
        </pc:spChg>
        <pc:graphicFrameChg chg="add del mod">
          <ac:chgData name="Guillaume Plourde" userId="3e6cd66d-958c-42cb-9f74-115d0a4a1f2a" providerId="ADAL" clId="{29337735-1D15-4914-B320-DF783453CCF6}" dt="2024-06-05T14:47:10.660" v="1140" actId="478"/>
          <ac:graphicFrameMkLst>
            <pc:docMk/>
            <pc:sldMk cId="3715506560" sldId="336"/>
            <ac:graphicFrameMk id="6" creationId="{14C1AE91-885C-AEEE-9219-9BA1355558EC}"/>
          </ac:graphicFrameMkLst>
        </pc:graphicFrameChg>
        <pc:graphicFrameChg chg="add mod">
          <ac:chgData name="Guillaume Plourde" userId="3e6cd66d-958c-42cb-9f74-115d0a4a1f2a" providerId="ADAL" clId="{29337735-1D15-4914-B320-DF783453CCF6}" dt="2024-06-05T14:47:20.231" v="1142"/>
          <ac:graphicFrameMkLst>
            <pc:docMk/>
            <pc:sldMk cId="3715506560" sldId="336"/>
            <ac:graphicFrameMk id="9" creationId="{14C1AE91-885C-AEEE-9219-9BA1355558EC}"/>
          </ac:graphicFrameMkLst>
        </pc:graphicFrameChg>
      </pc:sldChg>
      <pc:sldChg chg="addSp delSp modSp new mod modNotesTx">
        <pc:chgData name="Guillaume Plourde" userId="3e6cd66d-958c-42cb-9f74-115d0a4a1f2a" providerId="ADAL" clId="{29337735-1D15-4914-B320-DF783453CCF6}" dt="2024-06-05T18:27:01.953" v="1211" actId="20577"/>
        <pc:sldMkLst>
          <pc:docMk/>
          <pc:sldMk cId="548605994" sldId="337"/>
        </pc:sldMkLst>
        <pc:spChg chg="mod">
          <ac:chgData name="Guillaume Plourde" userId="3e6cd66d-958c-42cb-9f74-115d0a4a1f2a" providerId="ADAL" clId="{29337735-1D15-4914-B320-DF783453CCF6}" dt="2024-06-05T14:54:09.707" v="1156" actId="207"/>
          <ac:spMkLst>
            <pc:docMk/>
            <pc:sldMk cId="548605994" sldId="337"/>
            <ac:spMk id="2" creationId="{120620DD-D55D-3B23-2A86-B542B6BDB077}"/>
          </ac:spMkLst>
        </pc:spChg>
        <pc:spChg chg="del">
          <ac:chgData name="Guillaume Plourde" userId="3e6cd66d-958c-42cb-9f74-115d0a4a1f2a" providerId="ADAL" clId="{29337735-1D15-4914-B320-DF783453CCF6}" dt="2024-06-05T14:53:28.547" v="1151"/>
          <ac:spMkLst>
            <pc:docMk/>
            <pc:sldMk cId="548605994" sldId="337"/>
            <ac:spMk id="3" creationId="{97DB3E80-ABCA-6111-ABF6-1F90CF58EC20}"/>
          </ac:spMkLst>
        </pc:spChg>
        <pc:picChg chg="add mod">
          <ac:chgData name="Guillaume Plourde" userId="3e6cd66d-958c-42cb-9f74-115d0a4a1f2a" providerId="ADAL" clId="{29337735-1D15-4914-B320-DF783453CCF6}" dt="2024-06-05T14:53:28.547" v="1151"/>
          <ac:picMkLst>
            <pc:docMk/>
            <pc:sldMk cId="548605994" sldId="337"/>
            <ac:picMk id="4" creationId="{90FBD69F-0FE0-8A73-7769-83CD36115211}"/>
          </ac:picMkLst>
        </pc:picChg>
      </pc:sldChg>
      <pc:sldChg chg="addSp delSp modSp new mod modNotesTx">
        <pc:chgData name="Guillaume Plourde" userId="3e6cd66d-958c-42cb-9f74-115d0a4a1f2a" providerId="ADAL" clId="{29337735-1D15-4914-B320-DF783453CCF6}" dt="2024-06-05T17:21:12.124" v="1177" actId="14100"/>
        <pc:sldMkLst>
          <pc:docMk/>
          <pc:sldMk cId="2844204693" sldId="338"/>
        </pc:sldMkLst>
        <pc:spChg chg="mod">
          <ac:chgData name="Guillaume Plourde" userId="3e6cd66d-958c-42cb-9f74-115d0a4a1f2a" providerId="ADAL" clId="{29337735-1D15-4914-B320-DF783453CCF6}" dt="2024-06-05T17:20:54.262" v="1173" actId="207"/>
          <ac:spMkLst>
            <pc:docMk/>
            <pc:sldMk cId="2844204693" sldId="338"/>
            <ac:spMk id="2" creationId="{8BF94D72-C059-3A66-784B-B4A456DAF943}"/>
          </ac:spMkLst>
        </pc:spChg>
        <pc:spChg chg="del">
          <ac:chgData name="Guillaume Plourde" userId="3e6cd66d-958c-42cb-9f74-115d0a4a1f2a" providerId="ADAL" clId="{29337735-1D15-4914-B320-DF783453CCF6}" dt="2024-06-05T17:20:11.570" v="1168" actId="22"/>
          <ac:spMkLst>
            <pc:docMk/>
            <pc:sldMk cId="2844204693" sldId="338"/>
            <ac:spMk id="3" creationId="{40792200-81DA-FF01-D7FC-FC7371EDD314}"/>
          </ac:spMkLst>
        </pc:spChg>
        <pc:picChg chg="add mod ord">
          <ac:chgData name="Guillaume Plourde" userId="3e6cd66d-958c-42cb-9f74-115d0a4a1f2a" providerId="ADAL" clId="{29337735-1D15-4914-B320-DF783453CCF6}" dt="2024-06-05T17:21:12.124" v="1177" actId="14100"/>
          <ac:picMkLst>
            <pc:docMk/>
            <pc:sldMk cId="2844204693" sldId="338"/>
            <ac:picMk id="5" creationId="{1C2EDBD4-A075-7DE3-5E5A-89EC9D8BBB37}"/>
          </ac:picMkLst>
        </pc:picChg>
      </pc:sldChg>
      <pc:sldChg chg="addSp delSp modSp new mod modNotesTx">
        <pc:chgData name="Guillaume Plourde" userId="3e6cd66d-958c-42cb-9f74-115d0a4a1f2a" providerId="ADAL" clId="{29337735-1D15-4914-B320-DF783453CCF6}" dt="2024-06-05T18:26:25.381" v="1207" actId="20577"/>
        <pc:sldMkLst>
          <pc:docMk/>
          <pc:sldMk cId="3781448684" sldId="339"/>
        </pc:sldMkLst>
        <pc:spChg chg="mod">
          <ac:chgData name="Guillaume Plourde" userId="3e6cd66d-958c-42cb-9f74-115d0a4a1f2a" providerId="ADAL" clId="{29337735-1D15-4914-B320-DF783453CCF6}" dt="2024-06-05T18:25:43.376" v="1189" actId="27636"/>
          <ac:spMkLst>
            <pc:docMk/>
            <pc:sldMk cId="3781448684" sldId="339"/>
            <ac:spMk id="2" creationId="{150A4161-B37B-8494-98EC-5D8F8F42E34C}"/>
          </ac:spMkLst>
        </pc:spChg>
        <pc:spChg chg="del">
          <ac:chgData name="Guillaume Plourde" userId="3e6cd66d-958c-42cb-9f74-115d0a4a1f2a" providerId="ADAL" clId="{29337735-1D15-4914-B320-DF783453CCF6}" dt="2024-06-05T18:24:33.749" v="1179" actId="22"/>
          <ac:spMkLst>
            <pc:docMk/>
            <pc:sldMk cId="3781448684" sldId="339"/>
            <ac:spMk id="3" creationId="{EC11EE13-8A89-6903-1638-793CE4CCE335}"/>
          </ac:spMkLst>
        </pc:spChg>
        <pc:picChg chg="add mod ord">
          <ac:chgData name="Guillaume Plourde" userId="3e6cd66d-958c-42cb-9f74-115d0a4a1f2a" providerId="ADAL" clId="{29337735-1D15-4914-B320-DF783453CCF6}" dt="2024-06-05T18:24:49.691" v="1183" actId="14100"/>
          <ac:picMkLst>
            <pc:docMk/>
            <pc:sldMk cId="3781448684" sldId="339"/>
            <ac:picMk id="5" creationId="{EF1A7641-3D4A-EDB5-0557-2DE881D3AA59}"/>
          </ac:picMkLst>
        </pc:picChg>
      </pc:sldChg>
      <pc:sldChg chg="addSp delSp modSp new mod">
        <pc:chgData name="Guillaume Plourde" userId="3e6cd66d-958c-42cb-9f74-115d0a4a1f2a" providerId="ADAL" clId="{29337735-1D15-4914-B320-DF783453CCF6}" dt="2024-06-28T17:44:31.809" v="1275" actId="20577"/>
        <pc:sldMkLst>
          <pc:docMk/>
          <pc:sldMk cId="265759293" sldId="340"/>
        </pc:sldMkLst>
        <pc:spChg chg="mod">
          <ac:chgData name="Guillaume Plourde" userId="3e6cd66d-958c-42cb-9f74-115d0a4a1f2a" providerId="ADAL" clId="{29337735-1D15-4914-B320-DF783453CCF6}" dt="2024-06-28T17:44:31.809" v="1275" actId="20577"/>
          <ac:spMkLst>
            <pc:docMk/>
            <pc:sldMk cId="265759293" sldId="340"/>
            <ac:spMk id="2" creationId="{786CDF0C-A8CB-1B70-1441-E6D4A38CB828}"/>
          </ac:spMkLst>
        </pc:spChg>
        <pc:spChg chg="del">
          <ac:chgData name="Guillaume Plourde" userId="3e6cd66d-958c-42cb-9f74-115d0a4a1f2a" providerId="ADAL" clId="{29337735-1D15-4914-B320-DF783453CCF6}" dt="2024-06-06T18:07:06.898" v="1215"/>
          <ac:spMkLst>
            <pc:docMk/>
            <pc:sldMk cId="265759293" sldId="340"/>
            <ac:spMk id="3" creationId="{4E38C376-C23E-ED29-2A90-1B96E4458925}"/>
          </ac:spMkLst>
        </pc:spChg>
        <pc:spChg chg="add mod">
          <ac:chgData name="Guillaume Plourde" userId="3e6cd66d-958c-42cb-9f74-115d0a4a1f2a" providerId="ADAL" clId="{29337735-1D15-4914-B320-DF783453CCF6}" dt="2024-06-28T17:30:22.109" v="1228" actId="478"/>
          <ac:spMkLst>
            <pc:docMk/>
            <pc:sldMk cId="265759293" sldId="340"/>
            <ac:spMk id="5" creationId="{0DADF7E3-F13D-BF8A-E847-BDC939390F5C}"/>
          </ac:spMkLst>
        </pc:spChg>
        <pc:spChg chg="add del mod">
          <ac:chgData name="Guillaume Plourde" userId="3e6cd66d-958c-42cb-9f74-115d0a4a1f2a" providerId="ADAL" clId="{29337735-1D15-4914-B320-DF783453CCF6}" dt="2024-06-28T17:29:50.592" v="1223"/>
          <ac:spMkLst>
            <pc:docMk/>
            <pc:sldMk cId="265759293" sldId="340"/>
            <ac:spMk id="6" creationId="{F79B0370-6A58-FBA9-698D-D952147CBA41}"/>
          </ac:spMkLst>
        </pc:spChg>
        <pc:picChg chg="add del mod">
          <ac:chgData name="Guillaume Plourde" userId="3e6cd66d-958c-42cb-9f74-115d0a4a1f2a" providerId="ADAL" clId="{29337735-1D15-4914-B320-DF783453CCF6}" dt="2024-06-28T17:30:22.109" v="1228" actId="478"/>
          <ac:picMkLst>
            <pc:docMk/>
            <pc:sldMk cId="265759293" sldId="340"/>
            <ac:picMk id="3" creationId="{5BEC4E25-FE89-BD04-D3F8-07FDC6138E1A}"/>
          </ac:picMkLst>
        </pc:picChg>
        <pc:picChg chg="add del mod">
          <ac:chgData name="Guillaume Plourde" userId="3e6cd66d-958c-42cb-9f74-115d0a4a1f2a" providerId="ADAL" clId="{29337735-1D15-4914-B320-DF783453CCF6}" dt="2024-06-06T18:12:30.741" v="1220" actId="478"/>
          <ac:picMkLst>
            <pc:docMk/>
            <pc:sldMk cId="265759293" sldId="340"/>
            <ac:picMk id="4" creationId="{4DFB1D30-2D2F-2A5B-B69F-AD8BB23F856F}"/>
          </ac:picMkLst>
        </pc:picChg>
      </pc:sldChg>
    </pc:docChg>
  </pc:docChgLst>
  <pc:docChgLst>
    <pc:chgData name="Guillaume Plourde" userId="3e6cd66d-958c-42cb-9f74-115d0a4a1f2a" providerId="ADAL" clId="{4A0CEF6B-04BE-4B03-8FA6-09DD9824B6E5}"/>
    <pc:docChg chg="undo custSel addSld delSld modSld sldOrd">
      <pc:chgData name="Guillaume Plourde" userId="3e6cd66d-958c-42cb-9f74-115d0a4a1f2a" providerId="ADAL" clId="{4A0CEF6B-04BE-4B03-8FA6-09DD9824B6E5}" dt="2024-07-26T16:30:52.387" v="953" actId="14100"/>
      <pc:docMkLst>
        <pc:docMk/>
      </pc:docMkLst>
      <pc:sldChg chg="addCm">
        <pc:chgData name="Guillaume Plourde" userId="3e6cd66d-958c-42cb-9f74-115d0a4a1f2a" providerId="ADAL" clId="{4A0CEF6B-04BE-4B03-8FA6-09DD9824B6E5}" dt="2024-07-24T17:40:02.691" v="6"/>
        <pc:sldMkLst>
          <pc:docMk/>
          <pc:sldMk cId="2741048729" sldId="314"/>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7:40:02.691" v="6"/>
              <pc2:cmMkLst xmlns:pc2="http://schemas.microsoft.com/office/powerpoint/2019/9/main/command">
                <pc:docMk/>
                <pc:sldMk cId="2741048729" sldId="314"/>
                <pc2:cmMk id="{A47B5710-4B64-4B34-BF27-A32F99C4CA5F}"/>
              </pc2:cmMkLst>
            </pc226:cmChg>
          </p:ext>
        </pc:extLst>
      </pc:sldChg>
      <pc:sldChg chg="ord">
        <pc:chgData name="Guillaume Plourde" userId="3e6cd66d-958c-42cb-9f74-115d0a4a1f2a" providerId="ADAL" clId="{4A0CEF6B-04BE-4B03-8FA6-09DD9824B6E5}" dt="2024-07-24T17:39:18.251" v="5"/>
        <pc:sldMkLst>
          <pc:docMk/>
          <pc:sldMk cId="1378527288" sldId="315"/>
        </pc:sldMkLst>
      </pc:sldChg>
      <pc:sldChg chg="ord addCm">
        <pc:chgData name="Guillaume Plourde" userId="3e6cd66d-958c-42cb-9f74-115d0a4a1f2a" providerId="ADAL" clId="{4A0CEF6B-04BE-4B03-8FA6-09DD9824B6E5}" dt="2024-07-24T17:39:15.529" v="3"/>
        <pc:sldMkLst>
          <pc:docMk/>
          <pc:sldMk cId="1517011389" sldId="316"/>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7:38:01.236" v="1"/>
              <pc2:cmMkLst xmlns:pc2="http://schemas.microsoft.com/office/powerpoint/2019/9/main/command">
                <pc:docMk/>
                <pc:sldMk cId="1517011389" sldId="316"/>
                <pc2:cmMk id="{736D2FC7-27B2-4F33-A0A1-D4959C15CE02}"/>
              </pc2:cmMkLst>
            </pc226:cmChg>
          </p:ext>
        </pc:extLst>
      </pc:sldChg>
      <pc:sldChg chg="ord">
        <pc:chgData name="Guillaume Plourde" userId="3e6cd66d-958c-42cb-9f74-115d0a4a1f2a" providerId="ADAL" clId="{4A0CEF6B-04BE-4B03-8FA6-09DD9824B6E5}" dt="2024-07-24T17:47:08.581" v="14"/>
        <pc:sldMkLst>
          <pc:docMk/>
          <pc:sldMk cId="3488104839" sldId="323"/>
        </pc:sldMkLst>
      </pc:sldChg>
      <pc:sldChg chg="ord addCm modCm modNotesTx">
        <pc:chgData name="Guillaume Plourde" userId="3e6cd66d-958c-42cb-9f74-115d0a4a1f2a" providerId="ADAL" clId="{4A0CEF6B-04BE-4B03-8FA6-09DD9824B6E5}" dt="2024-07-25T18:28:43.123" v="814" actId="20577"/>
        <pc:sldMkLst>
          <pc:docMk/>
          <pc:sldMk cId="750085528" sldId="326"/>
        </pc:sldMkLst>
        <pc:extLst>
          <p:ext xmlns:p="http://schemas.openxmlformats.org/presentationml/2006/main" uri="{D6D511B9-2390-475A-947B-AFAB55BFBCF1}">
            <pc226:cmChg xmlns:pc226="http://schemas.microsoft.com/office/powerpoint/2022/06/main/command" chg="add mod modRxn">
              <pc226:chgData name="Guillaume Plourde" userId="3e6cd66d-958c-42cb-9f74-115d0a4a1f2a" providerId="ADAL" clId="{4A0CEF6B-04BE-4B03-8FA6-09DD9824B6E5}" dt="2024-07-25T18:27:55.334" v="763"/>
              <pc2:cmMkLst xmlns:pc2="http://schemas.microsoft.com/office/powerpoint/2019/9/main/command">
                <pc:docMk/>
                <pc:sldMk cId="750085528" sldId="326"/>
                <pc2:cmMk id="{9246C51E-D642-4028-B991-BAF103F5E14D}"/>
              </pc2:cmMkLst>
            </pc226:cmChg>
          </p:ext>
        </pc:extLst>
      </pc:sldChg>
      <pc:sldChg chg="modNotesTx">
        <pc:chgData name="Guillaume Plourde" userId="3e6cd66d-958c-42cb-9f74-115d0a4a1f2a" providerId="ADAL" clId="{4A0CEF6B-04BE-4B03-8FA6-09DD9824B6E5}" dt="2024-07-24T18:04:26.005" v="276" actId="20577"/>
        <pc:sldMkLst>
          <pc:docMk/>
          <pc:sldMk cId="2417891072" sldId="327"/>
        </pc:sldMkLst>
      </pc:sldChg>
      <pc:sldChg chg="addCm">
        <pc:chgData name="Guillaume Plourde" userId="3e6cd66d-958c-42cb-9f74-115d0a4a1f2a" providerId="ADAL" clId="{4A0CEF6B-04BE-4B03-8FA6-09DD9824B6E5}" dt="2024-07-24T18:09:08.524" v="277"/>
        <pc:sldMkLst>
          <pc:docMk/>
          <pc:sldMk cId="2296312726" sldId="328"/>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8:09:08.524" v="277"/>
              <pc2:cmMkLst xmlns:pc2="http://schemas.microsoft.com/office/powerpoint/2019/9/main/command">
                <pc:docMk/>
                <pc:sldMk cId="2296312726" sldId="328"/>
                <pc2:cmMk id="{EC34A287-3608-409C-ADE1-C934892E0ED0}"/>
              </pc2:cmMkLst>
            </pc226:cmChg>
          </p:ext>
        </pc:extLst>
      </pc:sldChg>
      <pc:sldChg chg="modSp mod addCm modCm modNotesTx">
        <pc:chgData name="Guillaume Plourde" userId="3e6cd66d-958c-42cb-9f74-115d0a4a1f2a" providerId="ADAL" clId="{4A0CEF6B-04BE-4B03-8FA6-09DD9824B6E5}" dt="2024-07-25T15:57:03.753" v="296"/>
        <pc:sldMkLst>
          <pc:docMk/>
          <pc:sldMk cId="945085965" sldId="330"/>
        </pc:sldMkLst>
        <pc:spChg chg="mod">
          <ac:chgData name="Guillaume Plourde" userId="3e6cd66d-958c-42cb-9f74-115d0a4a1f2a" providerId="ADAL" clId="{4A0CEF6B-04BE-4B03-8FA6-09DD9824B6E5}" dt="2024-07-25T15:55:54.641" v="284" actId="20577"/>
          <ac:spMkLst>
            <pc:docMk/>
            <pc:sldMk cId="945085965" sldId="330"/>
            <ac:spMk id="6" creationId="{30A812CA-62A3-49EA-C3FA-7BA6B43BC5CD}"/>
          </ac:spMkLst>
        </pc:spChg>
        <pc:extLst>
          <p:ext xmlns:p="http://schemas.openxmlformats.org/presentationml/2006/main" uri="{D6D511B9-2390-475A-947B-AFAB55BFBCF1}">
            <pc226:cmChg xmlns:pc226="http://schemas.microsoft.com/office/powerpoint/2022/06/main/command" chg="add mod modRxn">
              <pc226:chgData name="Guillaume Plourde" userId="3e6cd66d-958c-42cb-9f74-115d0a4a1f2a" providerId="ADAL" clId="{4A0CEF6B-04BE-4B03-8FA6-09DD9824B6E5}" dt="2024-07-25T15:57:03.753" v="296"/>
              <pc2:cmMkLst xmlns:pc2="http://schemas.microsoft.com/office/powerpoint/2019/9/main/command">
                <pc:docMk/>
                <pc:sldMk cId="945085965" sldId="330"/>
                <pc2:cmMk id="{FE3AA447-CE81-4445-9E82-EEDBDA7F76DC}"/>
              </pc2:cmMkLst>
            </pc226:cmChg>
          </p:ext>
        </pc:extLst>
      </pc:sldChg>
      <pc:sldChg chg="add del">
        <pc:chgData name="Guillaume Plourde" userId="3e6cd66d-958c-42cb-9f74-115d0a4a1f2a" providerId="ADAL" clId="{4A0CEF6B-04BE-4B03-8FA6-09DD9824B6E5}" dt="2024-07-25T15:56:53.344" v="293" actId="2696"/>
        <pc:sldMkLst>
          <pc:docMk/>
          <pc:sldMk cId="1874871261" sldId="331"/>
        </pc:sldMkLst>
      </pc:sldChg>
      <pc:sldChg chg="add del">
        <pc:chgData name="Guillaume Plourde" userId="3e6cd66d-958c-42cb-9f74-115d0a4a1f2a" providerId="ADAL" clId="{4A0CEF6B-04BE-4B03-8FA6-09DD9824B6E5}" dt="2024-07-25T15:56:50.792" v="292" actId="2696"/>
        <pc:sldMkLst>
          <pc:docMk/>
          <pc:sldMk cId="3681091246" sldId="332"/>
        </pc:sldMkLst>
      </pc:sldChg>
      <pc:sldChg chg="addCm">
        <pc:chgData name="Guillaume Plourde" userId="3e6cd66d-958c-42cb-9f74-115d0a4a1f2a" providerId="ADAL" clId="{4A0CEF6B-04BE-4B03-8FA6-09DD9824B6E5}" dt="2024-07-24T17:30:58.888" v="0"/>
        <pc:sldMkLst>
          <pc:docMk/>
          <pc:sldMk cId="2131264968" sldId="334"/>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7:30:58.888" v="0"/>
              <pc2:cmMkLst xmlns:pc2="http://schemas.microsoft.com/office/powerpoint/2019/9/main/command">
                <pc:docMk/>
                <pc:sldMk cId="2131264968" sldId="334"/>
                <pc2:cmMk id="{75449943-EDB5-4CE2-B9DC-E511ADFF1D4E}"/>
              </pc2:cmMkLst>
            </pc226:cmChg>
          </p:ext>
        </pc:extLst>
      </pc:sldChg>
      <pc:sldChg chg="del mod addCm">
        <pc:chgData name="Guillaume Plourde" userId="3e6cd66d-958c-42cb-9f74-115d0a4a1f2a" providerId="ADAL" clId="{4A0CEF6B-04BE-4B03-8FA6-09DD9824B6E5}" dt="2024-07-26T16:29:20.376" v="932" actId="2696"/>
        <pc:sldMkLst>
          <pc:docMk/>
          <pc:sldMk cId="3715506560" sldId="336"/>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7:41:34.793" v="7"/>
              <pc2:cmMkLst xmlns:pc2="http://schemas.microsoft.com/office/powerpoint/2019/9/main/command">
                <pc:docMk/>
                <pc:sldMk cId="3715506560" sldId="336"/>
                <pc2:cmMk id="{0E9468DE-A93A-4E7B-A6CE-4386E709AA40}"/>
              </pc2:cmMkLst>
            </pc226:cmChg>
          </p:ext>
        </pc:extLst>
      </pc:sldChg>
      <pc:sldChg chg="addCm">
        <pc:chgData name="Guillaume Plourde" userId="3e6cd66d-958c-42cb-9f74-115d0a4a1f2a" providerId="ADAL" clId="{4A0CEF6B-04BE-4B03-8FA6-09DD9824B6E5}" dt="2024-07-24T17:46:08.228" v="8"/>
        <pc:sldMkLst>
          <pc:docMk/>
          <pc:sldMk cId="548605994" sldId="337"/>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7:46:08.228" v="8"/>
              <pc2:cmMkLst xmlns:pc2="http://schemas.microsoft.com/office/powerpoint/2019/9/main/command">
                <pc:docMk/>
                <pc:sldMk cId="548605994" sldId="337"/>
                <pc2:cmMk id="{F629C914-93F5-42DE-B646-4F9484806339}"/>
              </pc2:cmMkLst>
            </pc226:cmChg>
          </p:ext>
        </pc:extLst>
      </pc:sldChg>
      <pc:sldChg chg="addCm modCm">
        <pc:chgData name="Guillaume Plourde" userId="3e6cd66d-958c-42cb-9f74-115d0a4a1f2a" providerId="ADAL" clId="{4A0CEF6B-04BE-4B03-8FA6-09DD9824B6E5}" dt="2024-07-25T18:43:15.081" v="911"/>
        <pc:sldMkLst>
          <pc:docMk/>
          <pc:sldMk cId="2844204693" sldId="338"/>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5T18:43:15.081" v="911"/>
              <pc2:cmMkLst xmlns:pc2="http://schemas.microsoft.com/office/powerpoint/2019/9/main/command">
                <pc:docMk/>
                <pc:sldMk cId="2844204693" sldId="338"/>
                <pc2:cmMk id="{85C086A4-BE78-4EAD-A3E8-D0985816F328}"/>
              </pc2:cmMkLst>
              <pc226:cmRplyChg chg="add del">
                <pc226:chgData name="Guillaume Plourde" userId="3e6cd66d-958c-42cb-9f74-115d0a4a1f2a" providerId="ADAL" clId="{4A0CEF6B-04BE-4B03-8FA6-09DD9824B6E5}" dt="2024-07-25T18:43:15.081" v="911"/>
                <pc2:cmRplyMkLst xmlns:pc2="http://schemas.microsoft.com/office/powerpoint/2019/9/main/command">
                  <pc:docMk/>
                  <pc:sldMk cId="2844204693" sldId="338"/>
                  <pc2:cmMk id="{85C086A4-BE78-4EAD-A3E8-D0985816F328}"/>
                  <pc2:cmRplyMk id="{89A8D306-49CE-495E-B007-ADD3D5FC993B}"/>
                </pc2:cmRplyMkLst>
              </pc226:cmRplyChg>
            </pc226:cmChg>
          </p:ext>
        </pc:extLst>
      </pc:sldChg>
      <pc:sldChg chg="addCm modNotesTx">
        <pc:chgData name="Guillaume Plourde" userId="3e6cd66d-958c-42cb-9f74-115d0a4a1f2a" providerId="ADAL" clId="{4A0CEF6B-04BE-4B03-8FA6-09DD9824B6E5}" dt="2024-07-25T18:44:14.511" v="931" actId="20577"/>
        <pc:sldMkLst>
          <pc:docMk/>
          <pc:sldMk cId="265759293" sldId="340"/>
        </pc:sldMkLst>
        <pc:extLst>
          <p:ext xmlns:p="http://schemas.openxmlformats.org/presentationml/2006/main" uri="{D6D511B9-2390-475A-947B-AFAB55BFBCF1}">
            <pc226:cmChg xmlns:pc226="http://schemas.microsoft.com/office/powerpoint/2022/06/main/command" chg="add">
              <pc226:chgData name="Guillaume Plourde" userId="3e6cd66d-958c-42cb-9f74-115d0a4a1f2a" providerId="ADAL" clId="{4A0CEF6B-04BE-4B03-8FA6-09DD9824B6E5}" dt="2024-07-24T17:50:51.349" v="18"/>
              <pc2:cmMkLst xmlns:pc2="http://schemas.microsoft.com/office/powerpoint/2019/9/main/command">
                <pc:docMk/>
                <pc:sldMk cId="265759293" sldId="340"/>
                <pc2:cmMk id="{2BE27D4E-1759-4405-B0AC-5AD08518F065}"/>
              </pc2:cmMkLst>
            </pc226:cmChg>
          </p:ext>
        </pc:extLst>
      </pc:sldChg>
      <pc:sldChg chg="addSp delSp modSp new mod setBg">
        <pc:chgData name="Guillaume Plourde" userId="3e6cd66d-958c-42cb-9f74-115d0a4a1f2a" providerId="ADAL" clId="{4A0CEF6B-04BE-4B03-8FA6-09DD9824B6E5}" dt="2024-07-26T16:30:52.387" v="953" actId="14100"/>
        <pc:sldMkLst>
          <pc:docMk/>
          <pc:sldMk cId="679926624" sldId="341"/>
        </pc:sldMkLst>
        <pc:spChg chg="mod">
          <ac:chgData name="Guillaume Plourde" userId="3e6cd66d-958c-42cb-9f74-115d0a4a1f2a" providerId="ADAL" clId="{4A0CEF6B-04BE-4B03-8FA6-09DD9824B6E5}" dt="2024-07-26T16:30:44.406" v="950" actId="26606"/>
          <ac:spMkLst>
            <pc:docMk/>
            <pc:sldMk cId="679926624" sldId="341"/>
            <ac:spMk id="2" creationId="{8CB208AE-725E-3CA0-C24F-56B138412015}"/>
          </ac:spMkLst>
        </pc:spChg>
        <pc:spChg chg="del">
          <ac:chgData name="Guillaume Plourde" userId="3e6cd66d-958c-42cb-9f74-115d0a4a1f2a" providerId="ADAL" clId="{4A0CEF6B-04BE-4B03-8FA6-09DD9824B6E5}" dt="2024-07-26T16:30:13.356" v="935"/>
          <ac:spMkLst>
            <pc:docMk/>
            <pc:sldMk cId="679926624" sldId="341"/>
            <ac:spMk id="3" creationId="{8C08F584-5C4D-056E-77D8-6C1DEB135E7D}"/>
          </ac:spMkLst>
        </pc:spChg>
        <pc:spChg chg="add del">
          <ac:chgData name="Guillaume Plourde" userId="3e6cd66d-958c-42cb-9f74-115d0a4a1f2a" providerId="ADAL" clId="{4A0CEF6B-04BE-4B03-8FA6-09DD9824B6E5}" dt="2024-07-26T16:30:32.896" v="940" actId="26606"/>
          <ac:spMkLst>
            <pc:docMk/>
            <pc:sldMk cId="679926624" sldId="341"/>
            <ac:spMk id="11" creationId="{6798E696-4BBA-46BE-AD86-F7E300B89368}"/>
          </ac:spMkLst>
        </pc:spChg>
        <pc:spChg chg="add del">
          <ac:chgData name="Guillaume Plourde" userId="3e6cd66d-958c-42cb-9f74-115d0a4a1f2a" providerId="ADAL" clId="{4A0CEF6B-04BE-4B03-8FA6-09DD9824B6E5}" dt="2024-07-26T16:30:32.896" v="940" actId="26606"/>
          <ac:spMkLst>
            <pc:docMk/>
            <pc:sldMk cId="679926624" sldId="341"/>
            <ac:spMk id="13" creationId="{090B0CA3-C333-4560-9975-E31D1B7B921D}"/>
          </ac:spMkLst>
        </pc:spChg>
        <pc:spChg chg="add del">
          <ac:chgData name="Guillaume Plourde" userId="3e6cd66d-958c-42cb-9f74-115d0a4a1f2a" providerId="ADAL" clId="{4A0CEF6B-04BE-4B03-8FA6-09DD9824B6E5}" dt="2024-07-26T16:30:35.187" v="943" actId="26606"/>
          <ac:spMkLst>
            <pc:docMk/>
            <pc:sldMk cId="679926624" sldId="341"/>
            <ac:spMk id="15" creationId="{4A92AB83-2601-4041-BF0F-F4F0F5C7DF4C}"/>
          </ac:spMkLst>
        </pc:spChg>
        <pc:spChg chg="add del">
          <ac:chgData name="Guillaume Plourde" userId="3e6cd66d-958c-42cb-9f74-115d0a4a1f2a" providerId="ADAL" clId="{4A0CEF6B-04BE-4B03-8FA6-09DD9824B6E5}" dt="2024-07-26T16:30:35.187" v="943" actId="26606"/>
          <ac:spMkLst>
            <pc:docMk/>
            <pc:sldMk cId="679926624" sldId="341"/>
            <ac:spMk id="16" creationId="{554A425D-9851-4FBF-A508-E4CBEF4B1BFC}"/>
          </ac:spMkLst>
        </pc:spChg>
        <pc:spChg chg="add del">
          <ac:chgData name="Guillaume Plourde" userId="3e6cd66d-958c-42cb-9f74-115d0a4a1f2a" providerId="ADAL" clId="{4A0CEF6B-04BE-4B03-8FA6-09DD9824B6E5}" dt="2024-07-26T16:30:35.187" v="943" actId="26606"/>
          <ac:spMkLst>
            <pc:docMk/>
            <pc:sldMk cId="679926624" sldId="341"/>
            <ac:spMk id="17" creationId="{8862AB49-2F5E-4C38-82CC-F653510B0578}"/>
          </ac:spMkLst>
        </pc:spChg>
        <pc:spChg chg="add del">
          <ac:chgData name="Guillaume Plourde" userId="3e6cd66d-958c-42cb-9f74-115d0a4a1f2a" providerId="ADAL" clId="{4A0CEF6B-04BE-4B03-8FA6-09DD9824B6E5}" dt="2024-07-26T16:30:35.187" v="943" actId="26606"/>
          <ac:spMkLst>
            <pc:docMk/>
            <pc:sldMk cId="679926624" sldId="341"/>
            <ac:spMk id="18" creationId="{EE0C0675-A7D1-41EA-A144-F8DA77B97E24}"/>
          </ac:spMkLst>
        </pc:spChg>
        <pc:spChg chg="add del">
          <ac:chgData name="Guillaume Plourde" userId="3e6cd66d-958c-42cb-9f74-115d0a4a1f2a" providerId="ADAL" clId="{4A0CEF6B-04BE-4B03-8FA6-09DD9824B6E5}" dt="2024-07-26T16:30:35.187" v="943" actId="26606"/>
          <ac:spMkLst>
            <pc:docMk/>
            <pc:sldMk cId="679926624" sldId="341"/>
            <ac:spMk id="19" creationId="{DE6F8AD6-7C47-45FC-875C-65D6B1E55DDC}"/>
          </ac:spMkLst>
        </pc:spChg>
        <pc:spChg chg="add del">
          <ac:chgData name="Guillaume Plourde" userId="3e6cd66d-958c-42cb-9f74-115d0a4a1f2a" providerId="ADAL" clId="{4A0CEF6B-04BE-4B03-8FA6-09DD9824B6E5}" dt="2024-07-26T16:30:42.082" v="946" actId="26606"/>
          <ac:spMkLst>
            <pc:docMk/>
            <pc:sldMk cId="679926624" sldId="341"/>
            <ac:spMk id="21" creationId="{A88E2400-FAC4-468B-846D-75E60D0A0D72}"/>
          </ac:spMkLst>
        </pc:spChg>
        <pc:spChg chg="add del">
          <ac:chgData name="Guillaume Plourde" userId="3e6cd66d-958c-42cb-9f74-115d0a4a1f2a" providerId="ADAL" clId="{4A0CEF6B-04BE-4B03-8FA6-09DD9824B6E5}" dt="2024-07-26T16:30:42.082" v="946" actId="26606"/>
          <ac:spMkLst>
            <pc:docMk/>
            <pc:sldMk cId="679926624" sldId="341"/>
            <ac:spMk id="22" creationId="{FAD2CA5C-E1A7-4B7C-8BD8-21068927153A}"/>
          </ac:spMkLst>
        </pc:spChg>
        <pc:spChg chg="add del">
          <ac:chgData name="Guillaume Plourde" userId="3e6cd66d-958c-42cb-9f74-115d0a4a1f2a" providerId="ADAL" clId="{4A0CEF6B-04BE-4B03-8FA6-09DD9824B6E5}" dt="2024-07-26T16:30:44.396" v="949" actId="26606"/>
          <ac:spMkLst>
            <pc:docMk/>
            <pc:sldMk cId="679926624" sldId="341"/>
            <ac:spMk id="24" creationId="{554A425D-9851-4FBF-A508-E4CBEF4B1BFC}"/>
          </ac:spMkLst>
        </pc:spChg>
        <pc:spChg chg="add del">
          <ac:chgData name="Guillaume Plourde" userId="3e6cd66d-958c-42cb-9f74-115d0a4a1f2a" providerId="ADAL" clId="{4A0CEF6B-04BE-4B03-8FA6-09DD9824B6E5}" dt="2024-07-26T16:30:44.396" v="949" actId="26606"/>
          <ac:spMkLst>
            <pc:docMk/>
            <pc:sldMk cId="679926624" sldId="341"/>
            <ac:spMk id="25" creationId="{EE0C0675-A7D1-41EA-A144-F8DA77B97E24}"/>
          </ac:spMkLst>
        </pc:spChg>
        <pc:spChg chg="add del">
          <ac:chgData name="Guillaume Plourde" userId="3e6cd66d-958c-42cb-9f74-115d0a4a1f2a" providerId="ADAL" clId="{4A0CEF6B-04BE-4B03-8FA6-09DD9824B6E5}" dt="2024-07-26T16:30:44.396" v="949" actId="26606"/>
          <ac:spMkLst>
            <pc:docMk/>
            <pc:sldMk cId="679926624" sldId="341"/>
            <ac:spMk id="26" creationId="{4A92AB83-2601-4041-BF0F-F4F0F5C7DF4C}"/>
          </ac:spMkLst>
        </pc:spChg>
        <pc:spChg chg="add del">
          <ac:chgData name="Guillaume Plourde" userId="3e6cd66d-958c-42cb-9f74-115d0a4a1f2a" providerId="ADAL" clId="{4A0CEF6B-04BE-4B03-8FA6-09DD9824B6E5}" dt="2024-07-26T16:30:44.396" v="949" actId="26606"/>
          <ac:spMkLst>
            <pc:docMk/>
            <pc:sldMk cId="679926624" sldId="341"/>
            <ac:spMk id="27" creationId="{8862AB49-2F5E-4C38-82CC-F653510B0578}"/>
          </ac:spMkLst>
        </pc:spChg>
        <pc:spChg chg="add del">
          <ac:chgData name="Guillaume Plourde" userId="3e6cd66d-958c-42cb-9f74-115d0a4a1f2a" providerId="ADAL" clId="{4A0CEF6B-04BE-4B03-8FA6-09DD9824B6E5}" dt="2024-07-26T16:30:44.396" v="949" actId="26606"/>
          <ac:spMkLst>
            <pc:docMk/>
            <pc:sldMk cId="679926624" sldId="341"/>
            <ac:spMk id="28" creationId="{DE6F8AD6-7C47-45FC-875C-65D6B1E55DDC}"/>
          </ac:spMkLst>
        </pc:spChg>
        <pc:graphicFrameChg chg="add mod">
          <ac:chgData name="Guillaume Plourde" userId="3e6cd66d-958c-42cb-9f74-115d0a4a1f2a" providerId="ADAL" clId="{4A0CEF6B-04BE-4B03-8FA6-09DD9824B6E5}" dt="2024-07-26T16:30:52.387" v="953" actId="14100"/>
          <ac:graphicFrameMkLst>
            <pc:docMk/>
            <pc:sldMk cId="679926624" sldId="341"/>
            <ac:graphicFrameMk id="6" creationId="{2D6F36F3-2F88-19CA-68A3-C7B516C71FD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ptsq-my.sharepoint.com/personal/gplourde_aptsq_com/Documents/VV_esperance_vie_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urteau\ownCloud%20-%20PHurteau\Mes%20dossiers\Campagne\Ateliers%20socio-pol\2024\Graphiques%20priv&#233;%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urteau\ownCloud%20-%20PHurteau\Mes%20dossiers\Campagne\Ateliers%20socio-pol\2024\Graphiques%20priv&#233;%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urteau\ownCloud%20-%20PHurteau\Mes%20dossiers\Campagne\Ateliers%20socio-pol\2024\Graphiques%20priv&#233;%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hurteau\ownCloud%20-%20PHurteau\Mes%20dossiers\Campagne\Ateliers%20socio-pol\2024\Graphiques%20priv&#233;%20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Espérance</a:t>
            </a:r>
            <a:r>
              <a:rPr lang="fr-CA" baseline="0"/>
              <a:t> de vie moyenne à la naissance au Québec, Canada et au États Unis de 1960 à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2"/>
          <c:order val="2"/>
          <c:tx>
            <c:strRef>
              <c:f>Feuil2!$D$1:$D$2</c:f>
              <c:strCache>
                <c:ptCount val="2"/>
                <c:pt idx="0">
                  <c:v>Québec</c:v>
                </c:pt>
                <c:pt idx="1">
                  <c:v>0 an</c:v>
                </c:pt>
              </c:strCache>
            </c:strRef>
          </c:tx>
          <c:spPr>
            <a:ln w="28575" cap="rnd">
              <a:solidFill>
                <a:schemeClr val="accent3"/>
              </a:solidFill>
              <a:round/>
            </a:ln>
            <a:effectLst/>
          </c:spPr>
          <c:marker>
            <c:symbol val="none"/>
          </c:marker>
          <c:cat>
            <c:strRef>
              <c:f>Feuil2!$A$3:$A$17</c:f>
              <c:strCache>
                <c:ptCount val="15"/>
                <c:pt idx="0">
                  <c:v>2021r</c:v>
                </c:pt>
                <c:pt idx="1">
                  <c:v>2020r</c:v>
                </c:pt>
                <c:pt idx="2">
                  <c:v>2019r</c:v>
                </c:pt>
                <c:pt idx="3">
                  <c:v>2015-2017r</c:v>
                </c:pt>
                <c:pt idx="4">
                  <c:v>2010-2012r</c:v>
                </c:pt>
                <c:pt idx="5">
                  <c:v>2005-2007r</c:v>
                </c:pt>
                <c:pt idx="6">
                  <c:v>2000-2002r</c:v>
                </c:pt>
                <c:pt idx="7">
                  <c:v>1995-1997</c:v>
                </c:pt>
                <c:pt idx="8">
                  <c:v>1990-1992</c:v>
                </c:pt>
                <c:pt idx="9">
                  <c:v>1985-1987</c:v>
                </c:pt>
                <c:pt idx="10">
                  <c:v>1980-1982</c:v>
                </c:pt>
                <c:pt idx="11">
                  <c:v>1975-1977</c:v>
                </c:pt>
                <c:pt idx="12">
                  <c:v>1970-1974</c:v>
                </c:pt>
                <c:pt idx="13">
                  <c:v>1965-1969</c:v>
                </c:pt>
                <c:pt idx="14">
                  <c:v>1960-1964</c:v>
                </c:pt>
              </c:strCache>
            </c:strRef>
          </c:cat>
          <c:val>
            <c:numRef>
              <c:f>Feuil2!$D$3:$D$17</c:f>
              <c:numCache>
                <c:formatCode>0.0</c:formatCode>
                <c:ptCount val="15"/>
                <c:pt idx="0">
                  <c:v>82.85</c:v>
                </c:pt>
                <c:pt idx="1">
                  <c:v>82.2</c:v>
                </c:pt>
                <c:pt idx="2">
                  <c:v>82.800000000000011</c:v>
                </c:pt>
                <c:pt idx="3">
                  <c:v>82.35</c:v>
                </c:pt>
                <c:pt idx="4">
                  <c:v>81.550000000000011</c:v>
                </c:pt>
                <c:pt idx="5">
                  <c:v>80.400000000000006</c:v>
                </c:pt>
                <c:pt idx="6">
                  <c:v>79.050000000000011</c:v>
                </c:pt>
                <c:pt idx="7">
                  <c:v>77.7</c:v>
                </c:pt>
                <c:pt idx="8">
                  <c:v>77.099999999999994</c:v>
                </c:pt>
                <c:pt idx="9">
                  <c:v>75.8</c:v>
                </c:pt>
                <c:pt idx="10">
                  <c:v>74.900000000000006</c:v>
                </c:pt>
                <c:pt idx="11">
                  <c:v>73.05</c:v>
                </c:pt>
                <c:pt idx="12">
                  <c:v>72</c:v>
                </c:pt>
                <c:pt idx="13">
                  <c:v>71.2</c:v>
                </c:pt>
                <c:pt idx="14">
                  <c:v>70.25</c:v>
                </c:pt>
              </c:numCache>
            </c:numRef>
          </c:val>
          <c:smooth val="0"/>
          <c:extLst>
            <c:ext xmlns:c16="http://schemas.microsoft.com/office/drawing/2014/chart" uri="{C3380CC4-5D6E-409C-BE32-E72D297353CC}">
              <c16:uniqueId val="{00000000-9A6F-4305-8297-0B45C28C5EFD}"/>
            </c:ext>
          </c:extLst>
        </c:ser>
        <c:ser>
          <c:idx val="3"/>
          <c:order val="3"/>
          <c:tx>
            <c:strRef>
              <c:f>Feuil2!$E$1:$E$2</c:f>
              <c:strCache>
                <c:ptCount val="2"/>
                <c:pt idx="0">
                  <c:v>Canada</c:v>
                </c:pt>
                <c:pt idx="1">
                  <c:v>0 an</c:v>
                </c:pt>
              </c:strCache>
            </c:strRef>
          </c:tx>
          <c:spPr>
            <a:ln w="28575" cap="rnd">
              <a:solidFill>
                <a:schemeClr val="accent4"/>
              </a:solidFill>
              <a:round/>
            </a:ln>
            <a:effectLst/>
          </c:spPr>
          <c:marker>
            <c:symbol val="none"/>
          </c:marker>
          <c:cat>
            <c:strRef>
              <c:f>Feuil2!$A$3:$A$17</c:f>
              <c:strCache>
                <c:ptCount val="15"/>
                <c:pt idx="0">
                  <c:v>2021r</c:v>
                </c:pt>
                <c:pt idx="1">
                  <c:v>2020r</c:v>
                </c:pt>
                <c:pt idx="2">
                  <c:v>2019r</c:v>
                </c:pt>
                <c:pt idx="3">
                  <c:v>2015-2017r</c:v>
                </c:pt>
                <c:pt idx="4">
                  <c:v>2010-2012r</c:v>
                </c:pt>
                <c:pt idx="5">
                  <c:v>2005-2007r</c:v>
                </c:pt>
                <c:pt idx="6">
                  <c:v>2000-2002r</c:v>
                </c:pt>
                <c:pt idx="7">
                  <c:v>1995-1997</c:v>
                </c:pt>
                <c:pt idx="8">
                  <c:v>1990-1992</c:v>
                </c:pt>
                <c:pt idx="9">
                  <c:v>1985-1987</c:v>
                </c:pt>
                <c:pt idx="10">
                  <c:v>1980-1982</c:v>
                </c:pt>
                <c:pt idx="11">
                  <c:v>1975-1977</c:v>
                </c:pt>
                <c:pt idx="12">
                  <c:v>1970-1974</c:v>
                </c:pt>
                <c:pt idx="13">
                  <c:v>1965-1969</c:v>
                </c:pt>
                <c:pt idx="14">
                  <c:v>1960-1964</c:v>
                </c:pt>
              </c:strCache>
            </c:strRef>
          </c:cat>
          <c:val>
            <c:numRef>
              <c:f>Feuil2!$E$3:$E$17</c:f>
              <c:numCache>
                <c:formatCode>General</c:formatCode>
                <c:ptCount val="15"/>
                <c:pt idx="0">
                  <c:v>82.6</c:v>
                </c:pt>
                <c:pt idx="1">
                  <c:v>81.7</c:v>
                </c:pt>
                <c:pt idx="2">
                  <c:v>82.2</c:v>
                </c:pt>
                <c:pt idx="3" formatCode="0.0">
                  <c:v>81.83</c:v>
                </c:pt>
                <c:pt idx="4" formatCode="0.0">
                  <c:v>81.552999999999997</c:v>
                </c:pt>
                <c:pt idx="5" formatCode="0.0">
                  <c:v>80.589500000000001</c:v>
                </c:pt>
                <c:pt idx="6" formatCode="0.0">
                  <c:v>79.579499999999996</c:v>
                </c:pt>
                <c:pt idx="7" formatCode="0.0">
                  <c:v>78.408000000000001</c:v>
                </c:pt>
                <c:pt idx="8" formatCode="0.0">
                  <c:v>77.654499999999999</c:v>
                </c:pt>
                <c:pt idx="9" formatCode="0.0">
                  <c:v>76.794499999999999</c:v>
                </c:pt>
                <c:pt idx="10" formatCode="0.0">
                  <c:v>75.716999999999999</c:v>
                </c:pt>
                <c:pt idx="11" formatCode="0.0">
                  <c:v>74.194000000000003</c:v>
                </c:pt>
                <c:pt idx="12" formatCode="0.0">
                  <c:v>72.968999999999994</c:v>
                </c:pt>
                <c:pt idx="13" formatCode="0.0">
                  <c:v>72.186499999999995</c:v>
                </c:pt>
                <c:pt idx="14" formatCode="0.0">
                  <c:v>71.454499999999996</c:v>
                </c:pt>
              </c:numCache>
            </c:numRef>
          </c:val>
          <c:smooth val="0"/>
          <c:extLst>
            <c:ext xmlns:c16="http://schemas.microsoft.com/office/drawing/2014/chart" uri="{C3380CC4-5D6E-409C-BE32-E72D297353CC}">
              <c16:uniqueId val="{00000001-9A6F-4305-8297-0B45C28C5EFD}"/>
            </c:ext>
          </c:extLst>
        </c:ser>
        <c:ser>
          <c:idx val="4"/>
          <c:order val="4"/>
          <c:tx>
            <c:strRef>
              <c:f>Feuil2!$F$1:$F$2</c:f>
              <c:strCache>
                <c:ptCount val="2"/>
                <c:pt idx="0">
                  <c:v>États-Unis</c:v>
                </c:pt>
                <c:pt idx="1">
                  <c:v>0 an</c:v>
                </c:pt>
              </c:strCache>
            </c:strRef>
          </c:tx>
          <c:spPr>
            <a:ln w="28575" cap="rnd">
              <a:solidFill>
                <a:schemeClr val="accent5"/>
              </a:solidFill>
              <a:round/>
            </a:ln>
            <a:effectLst/>
          </c:spPr>
          <c:marker>
            <c:symbol val="none"/>
          </c:marker>
          <c:cat>
            <c:strRef>
              <c:f>Feuil2!$A$3:$A$17</c:f>
              <c:strCache>
                <c:ptCount val="15"/>
                <c:pt idx="0">
                  <c:v>2021r</c:v>
                </c:pt>
                <c:pt idx="1">
                  <c:v>2020r</c:v>
                </c:pt>
                <c:pt idx="2">
                  <c:v>2019r</c:v>
                </c:pt>
                <c:pt idx="3">
                  <c:v>2015-2017r</c:v>
                </c:pt>
                <c:pt idx="4">
                  <c:v>2010-2012r</c:v>
                </c:pt>
                <c:pt idx="5">
                  <c:v>2005-2007r</c:v>
                </c:pt>
                <c:pt idx="6">
                  <c:v>2000-2002r</c:v>
                </c:pt>
                <c:pt idx="7">
                  <c:v>1995-1997</c:v>
                </c:pt>
                <c:pt idx="8">
                  <c:v>1990-1992</c:v>
                </c:pt>
                <c:pt idx="9">
                  <c:v>1985-1987</c:v>
                </c:pt>
                <c:pt idx="10">
                  <c:v>1980-1982</c:v>
                </c:pt>
                <c:pt idx="11">
                  <c:v>1975-1977</c:v>
                </c:pt>
                <c:pt idx="12">
                  <c:v>1970-1974</c:v>
                </c:pt>
                <c:pt idx="13">
                  <c:v>1965-1969</c:v>
                </c:pt>
                <c:pt idx="14">
                  <c:v>1960-1964</c:v>
                </c:pt>
              </c:strCache>
            </c:strRef>
          </c:cat>
          <c:val>
            <c:numRef>
              <c:f>Feuil2!$F$3:$F$17</c:f>
              <c:numCache>
                <c:formatCode>0.0</c:formatCode>
                <c:ptCount val="15"/>
                <c:pt idx="0" formatCode="General">
                  <c:v>76.3</c:v>
                </c:pt>
                <c:pt idx="1">
                  <c:v>77</c:v>
                </c:pt>
                <c:pt idx="2" formatCode="General">
                  <c:v>78.8</c:v>
                </c:pt>
                <c:pt idx="3">
                  <c:v>78.664500000000004</c:v>
                </c:pt>
                <c:pt idx="4">
                  <c:v>78.691000000000003</c:v>
                </c:pt>
                <c:pt idx="5">
                  <c:v>77.938999999999993</c:v>
                </c:pt>
                <c:pt idx="6">
                  <c:v>77.0625</c:v>
                </c:pt>
                <c:pt idx="7">
                  <c:v>76.102499999999992</c:v>
                </c:pt>
                <c:pt idx="8">
                  <c:v>75.417500000000004</c:v>
                </c:pt>
                <c:pt idx="9">
                  <c:v>74.789999999999992</c:v>
                </c:pt>
                <c:pt idx="10">
                  <c:v>74.086500000000001</c:v>
                </c:pt>
                <c:pt idx="11">
                  <c:v>73.205000000000013</c:v>
                </c:pt>
                <c:pt idx="12">
                  <c:v>71.381500000000003</c:v>
                </c:pt>
                <c:pt idx="13">
                  <c:v>70.361000000000004</c:v>
                </c:pt>
                <c:pt idx="14">
                  <c:v>69.968500000000006</c:v>
                </c:pt>
              </c:numCache>
            </c:numRef>
          </c:val>
          <c:smooth val="0"/>
          <c:extLst>
            <c:ext xmlns:c16="http://schemas.microsoft.com/office/drawing/2014/chart" uri="{C3380CC4-5D6E-409C-BE32-E72D297353CC}">
              <c16:uniqueId val="{00000002-9A6F-4305-8297-0B45C28C5EFD}"/>
            </c:ext>
          </c:extLst>
        </c:ser>
        <c:dLbls>
          <c:showLegendKey val="0"/>
          <c:showVal val="0"/>
          <c:showCatName val="0"/>
          <c:showSerName val="0"/>
          <c:showPercent val="0"/>
          <c:showBubbleSize val="0"/>
        </c:dLbls>
        <c:smooth val="0"/>
        <c:axId val="72550112"/>
        <c:axId val="72550592"/>
        <c:extLst>
          <c:ext xmlns:c15="http://schemas.microsoft.com/office/drawing/2012/chart" uri="{02D57815-91ED-43cb-92C2-25804820EDAC}">
            <c15:filteredLineSeries>
              <c15:ser>
                <c:idx val="0"/>
                <c:order val="0"/>
                <c:tx>
                  <c:strRef>
                    <c:extLst>
                      <c:ext uri="{02D57815-91ED-43cb-92C2-25804820EDAC}">
                        <c15:formulaRef>
                          <c15:sqref>Feuil2!$B$1:$B$2</c15:sqref>
                        </c15:formulaRef>
                      </c:ext>
                    </c:extLst>
                    <c:strCache>
                      <c:ptCount val="2"/>
                      <c:pt idx="0">
                        <c:v>Hommes</c:v>
                      </c:pt>
                      <c:pt idx="1">
                        <c:v> 0 an</c:v>
                      </c:pt>
                    </c:strCache>
                  </c:strRef>
                </c:tx>
                <c:spPr>
                  <a:ln w="28575" cap="rnd">
                    <a:solidFill>
                      <a:schemeClr val="accent1"/>
                    </a:solidFill>
                    <a:round/>
                  </a:ln>
                  <a:effectLst/>
                </c:spPr>
                <c:marker>
                  <c:symbol val="none"/>
                </c:marker>
                <c:cat>
                  <c:strRef>
                    <c:extLst>
                      <c:ext uri="{02D57815-91ED-43cb-92C2-25804820EDAC}">
                        <c15:formulaRef>
                          <c15:sqref>Feuil2!$A$3:$A$17</c15:sqref>
                        </c15:formulaRef>
                      </c:ext>
                    </c:extLst>
                    <c:strCache>
                      <c:ptCount val="15"/>
                      <c:pt idx="0">
                        <c:v>2021r</c:v>
                      </c:pt>
                      <c:pt idx="1">
                        <c:v>2020r</c:v>
                      </c:pt>
                      <c:pt idx="2">
                        <c:v>2019r</c:v>
                      </c:pt>
                      <c:pt idx="3">
                        <c:v>2015-2017r</c:v>
                      </c:pt>
                      <c:pt idx="4">
                        <c:v>2010-2012r</c:v>
                      </c:pt>
                      <c:pt idx="5">
                        <c:v>2005-2007r</c:v>
                      </c:pt>
                      <c:pt idx="6">
                        <c:v>2000-2002r</c:v>
                      </c:pt>
                      <c:pt idx="7">
                        <c:v>1995-1997</c:v>
                      </c:pt>
                      <c:pt idx="8">
                        <c:v>1990-1992</c:v>
                      </c:pt>
                      <c:pt idx="9">
                        <c:v>1985-1987</c:v>
                      </c:pt>
                      <c:pt idx="10">
                        <c:v>1980-1982</c:v>
                      </c:pt>
                      <c:pt idx="11">
                        <c:v>1975-1977</c:v>
                      </c:pt>
                      <c:pt idx="12">
                        <c:v>1970-1974</c:v>
                      </c:pt>
                      <c:pt idx="13">
                        <c:v>1965-1969</c:v>
                      </c:pt>
                      <c:pt idx="14">
                        <c:v>1960-1964</c:v>
                      </c:pt>
                    </c:strCache>
                  </c:strRef>
                </c:cat>
                <c:val>
                  <c:numRef>
                    <c:extLst>
                      <c:ext uri="{02D57815-91ED-43cb-92C2-25804820EDAC}">
                        <c15:formulaRef>
                          <c15:sqref>Feuil2!$B$3:$B$17</c15:sqref>
                        </c15:formulaRef>
                      </c:ext>
                    </c:extLst>
                    <c:numCache>
                      <c:formatCode>0.0</c:formatCode>
                      <c:ptCount val="15"/>
                      <c:pt idx="0">
                        <c:v>80.8</c:v>
                      </c:pt>
                      <c:pt idx="1">
                        <c:v>80.400000000000006</c:v>
                      </c:pt>
                      <c:pt idx="2">
                        <c:v>80.900000000000006</c:v>
                      </c:pt>
                      <c:pt idx="3">
                        <c:v>80.5</c:v>
                      </c:pt>
                      <c:pt idx="4">
                        <c:v>79.400000000000006</c:v>
                      </c:pt>
                      <c:pt idx="5">
                        <c:v>78</c:v>
                      </c:pt>
                      <c:pt idx="6">
                        <c:v>76.2</c:v>
                      </c:pt>
                      <c:pt idx="7">
                        <c:v>74.5</c:v>
                      </c:pt>
                      <c:pt idx="8">
                        <c:v>73.599999999999994</c:v>
                      </c:pt>
                      <c:pt idx="9">
                        <c:v>72.099999999999994</c:v>
                      </c:pt>
                      <c:pt idx="10">
                        <c:v>71.099999999999994</c:v>
                      </c:pt>
                      <c:pt idx="11">
                        <c:v>69.3</c:v>
                      </c:pt>
                      <c:pt idx="12">
                        <c:v>68.5</c:v>
                      </c:pt>
                      <c:pt idx="13">
                        <c:v>68</c:v>
                      </c:pt>
                      <c:pt idx="14">
                        <c:v>67.400000000000006</c:v>
                      </c:pt>
                    </c:numCache>
                  </c:numRef>
                </c:val>
                <c:smooth val="0"/>
                <c:extLst>
                  <c:ext xmlns:c16="http://schemas.microsoft.com/office/drawing/2014/chart" uri="{C3380CC4-5D6E-409C-BE32-E72D297353CC}">
                    <c16:uniqueId val="{00000003-9A6F-4305-8297-0B45C28C5EF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Feuil2!$C$1:$C$2</c15:sqref>
                        </c15:formulaRef>
                      </c:ext>
                    </c:extLst>
                    <c:strCache>
                      <c:ptCount val="2"/>
                      <c:pt idx="0">
                        <c:v>Femmes</c:v>
                      </c:pt>
                      <c:pt idx="1">
                        <c:v> 0 an</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Feuil2!$A$3:$A$17</c15:sqref>
                        </c15:formulaRef>
                      </c:ext>
                    </c:extLst>
                    <c:strCache>
                      <c:ptCount val="15"/>
                      <c:pt idx="0">
                        <c:v>2021r</c:v>
                      </c:pt>
                      <c:pt idx="1">
                        <c:v>2020r</c:v>
                      </c:pt>
                      <c:pt idx="2">
                        <c:v>2019r</c:v>
                      </c:pt>
                      <c:pt idx="3">
                        <c:v>2015-2017r</c:v>
                      </c:pt>
                      <c:pt idx="4">
                        <c:v>2010-2012r</c:v>
                      </c:pt>
                      <c:pt idx="5">
                        <c:v>2005-2007r</c:v>
                      </c:pt>
                      <c:pt idx="6">
                        <c:v>2000-2002r</c:v>
                      </c:pt>
                      <c:pt idx="7">
                        <c:v>1995-1997</c:v>
                      </c:pt>
                      <c:pt idx="8">
                        <c:v>1990-1992</c:v>
                      </c:pt>
                      <c:pt idx="9">
                        <c:v>1985-1987</c:v>
                      </c:pt>
                      <c:pt idx="10">
                        <c:v>1980-1982</c:v>
                      </c:pt>
                      <c:pt idx="11">
                        <c:v>1975-1977</c:v>
                      </c:pt>
                      <c:pt idx="12">
                        <c:v>1970-1974</c:v>
                      </c:pt>
                      <c:pt idx="13">
                        <c:v>1965-1969</c:v>
                      </c:pt>
                      <c:pt idx="14">
                        <c:v>1960-1964</c:v>
                      </c:pt>
                    </c:strCache>
                  </c:strRef>
                </c:cat>
                <c:val>
                  <c:numRef>
                    <c:extLst xmlns:c15="http://schemas.microsoft.com/office/drawing/2012/chart">
                      <c:ext xmlns:c15="http://schemas.microsoft.com/office/drawing/2012/chart" uri="{02D57815-91ED-43cb-92C2-25804820EDAC}">
                        <c15:formulaRef>
                          <c15:sqref>Feuil2!$C$3:$C$17</c15:sqref>
                        </c15:formulaRef>
                      </c:ext>
                    </c:extLst>
                    <c:numCache>
                      <c:formatCode>0.0</c:formatCode>
                      <c:ptCount val="15"/>
                      <c:pt idx="0">
                        <c:v>84.9</c:v>
                      </c:pt>
                      <c:pt idx="1">
                        <c:v>84</c:v>
                      </c:pt>
                      <c:pt idx="2">
                        <c:v>84.7</c:v>
                      </c:pt>
                      <c:pt idx="3">
                        <c:v>84.2</c:v>
                      </c:pt>
                      <c:pt idx="4">
                        <c:v>83.7</c:v>
                      </c:pt>
                      <c:pt idx="5">
                        <c:v>82.8</c:v>
                      </c:pt>
                      <c:pt idx="6">
                        <c:v>81.900000000000006</c:v>
                      </c:pt>
                      <c:pt idx="7">
                        <c:v>80.900000000000006</c:v>
                      </c:pt>
                      <c:pt idx="8">
                        <c:v>80.599999999999994</c:v>
                      </c:pt>
                      <c:pt idx="9">
                        <c:v>79.5</c:v>
                      </c:pt>
                      <c:pt idx="10">
                        <c:v>78.7</c:v>
                      </c:pt>
                      <c:pt idx="11">
                        <c:v>76.8</c:v>
                      </c:pt>
                      <c:pt idx="12">
                        <c:v>75.5</c:v>
                      </c:pt>
                      <c:pt idx="13">
                        <c:v>74.400000000000006</c:v>
                      </c:pt>
                      <c:pt idx="14">
                        <c:v>73.099999999999994</c:v>
                      </c:pt>
                    </c:numCache>
                  </c:numRef>
                </c:val>
                <c:smooth val="0"/>
                <c:extLst xmlns:c15="http://schemas.microsoft.com/office/drawing/2012/chart">
                  <c:ext xmlns:c16="http://schemas.microsoft.com/office/drawing/2014/chart" uri="{C3380CC4-5D6E-409C-BE32-E72D297353CC}">
                    <c16:uniqueId val="{00000004-9A6F-4305-8297-0B45C28C5EFD}"/>
                  </c:ext>
                </c:extLst>
              </c15:ser>
            </c15:filteredLineSeries>
          </c:ext>
        </c:extLst>
      </c:lineChart>
      <c:catAx>
        <c:axId val="7255011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550592"/>
        <c:crosses val="autoZero"/>
        <c:auto val="1"/>
        <c:lblAlgn val="ctr"/>
        <c:lblOffset val="100"/>
        <c:noMultiLvlLbl val="0"/>
      </c:catAx>
      <c:valAx>
        <c:axId val="72550592"/>
        <c:scaling>
          <c:orientation val="minMax"/>
        </c:scaling>
        <c:delete val="0"/>
        <c:axPos val="r"/>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55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83832628079482"/>
          <c:y val="3.1816753491690367E-3"/>
          <c:w val="0.38749242910460929"/>
          <c:h val="0.8485123548916359"/>
        </c:manualLayout>
      </c:layout>
      <c:doughnut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0465-4A5A-8C66-8FF56EFEF414}"/>
              </c:ext>
            </c:extLst>
          </c:dPt>
          <c:dPt>
            <c:idx val="1"/>
            <c:bubble3D val="0"/>
            <c:spPr>
              <a:solidFill>
                <a:schemeClr val="accent2"/>
              </a:solidFill>
              <a:ln>
                <a:noFill/>
              </a:ln>
              <a:effectLst/>
            </c:spPr>
            <c:extLst>
              <c:ext xmlns:c16="http://schemas.microsoft.com/office/drawing/2014/chart" uri="{C3380CC4-5D6E-409C-BE32-E72D297353CC}">
                <c16:uniqueId val="{00000003-0465-4A5A-8C66-8FF56EFEF414}"/>
              </c:ext>
            </c:extLst>
          </c:dPt>
          <c:dPt>
            <c:idx val="2"/>
            <c:bubble3D val="0"/>
            <c:spPr>
              <a:solidFill>
                <a:schemeClr val="accent3"/>
              </a:solidFill>
              <a:ln>
                <a:noFill/>
              </a:ln>
              <a:effectLst/>
            </c:spPr>
            <c:extLst>
              <c:ext xmlns:c16="http://schemas.microsoft.com/office/drawing/2014/chart" uri="{C3380CC4-5D6E-409C-BE32-E72D297353CC}">
                <c16:uniqueId val="{00000005-0465-4A5A-8C66-8FF56EFEF414}"/>
              </c:ext>
            </c:extLst>
          </c:dPt>
          <c:dPt>
            <c:idx val="3"/>
            <c:bubble3D val="0"/>
            <c:spPr>
              <a:solidFill>
                <a:schemeClr val="accent4"/>
              </a:solidFill>
              <a:ln>
                <a:noFill/>
              </a:ln>
              <a:effectLst/>
            </c:spPr>
            <c:extLst>
              <c:ext xmlns:c16="http://schemas.microsoft.com/office/drawing/2014/chart" uri="{C3380CC4-5D6E-409C-BE32-E72D297353CC}">
                <c16:uniqueId val="{00000007-0465-4A5A-8C66-8FF56EFEF414}"/>
              </c:ext>
            </c:extLst>
          </c:dPt>
          <c:dPt>
            <c:idx val="4"/>
            <c:bubble3D val="0"/>
            <c:spPr>
              <a:solidFill>
                <a:schemeClr val="accent5"/>
              </a:solidFill>
              <a:ln>
                <a:noFill/>
              </a:ln>
              <a:effectLst/>
            </c:spPr>
            <c:extLst>
              <c:ext xmlns:c16="http://schemas.microsoft.com/office/drawing/2014/chart" uri="{C3380CC4-5D6E-409C-BE32-E72D297353CC}">
                <c16:uniqueId val="{00000009-0465-4A5A-8C66-8FF56EFEF414}"/>
              </c:ext>
            </c:extLst>
          </c:dPt>
          <c:dPt>
            <c:idx val="5"/>
            <c:bubble3D val="0"/>
            <c:spPr>
              <a:solidFill>
                <a:schemeClr val="accent6"/>
              </a:solidFill>
              <a:ln>
                <a:noFill/>
              </a:ln>
              <a:effectLst/>
            </c:spPr>
            <c:extLst>
              <c:ext xmlns:c16="http://schemas.microsoft.com/office/drawing/2014/chart" uri="{C3380CC4-5D6E-409C-BE32-E72D297353CC}">
                <c16:uniqueId val="{0000000B-0465-4A5A-8C66-8FF56EFEF41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'Opinion sur future agence'!$A$2:$A$7</c:f>
              <c:strCache>
                <c:ptCount val="6"/>
                <c:pt idx="0">
                  <c:v>Très pessimiste</c:v>
                </c:pt>
                <c:pt idx="1">
                  <c:v>Plutôt pessimiste</c:v>
                </c:pt>
                <c:pt idx="2">
                  <c:v>Neutre</c:v>
                </c:pt>
                <c:pt idx="3">
                  <c:v>Plutôt optimiste</c:v>
                </c:pt>
                <c:pt idx="4">
                  <c:v>Très optimiste</c:v>
                </c:pt>
                <c:pt idx="5">
                  <c:v>Incertain</c:v>
                </c:pt>
              </c:strCache>
            </c:strRef>
          </c:cat>
          <c:val>
            <c:numRef>
              <c:f>'Opinion sur future agence'!$B$2:$B$7</c:f>
              <c:numCache>
                <c:formatCode>General</c:formatCode>
                <c:ptCount val="6"/>
                <c:pt idx="0">
                  <c:v>34</c:v>
                </c:pt>
                <c:pt idx="1">
                  <c:v>27</c:v>
                </c:pt>
                <c:pt idx="2">
                  <c:v>18</c:v>
                </c:pt>
                <c:pt idx="3">
                  <c:v>13</c:v>
                </c:pt>
                <c:pt idx="4">
                  <c:v>3</c:v>
                </c:pt>
                <c:pt idx="5">
                  <c:v>5</c:v>
                </c:pt>
              </c:numCache>
            </c:numRef>
          </c:val>
          <c:extLst>
            <c:ext xmlns:c16="http://schemas.microsoft.com/office/drawing/2014/chart" uri="{C3380CC4-5D6E-409C-BE32-E72D297353CC}">
              <c16:uniqueId val="{0000000C-0465-4A5A-8C66-8FF56EFEF41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235686240983514"/>
          <c:y val="0.86016496233903428"/>
          <c:w val="0.58184826180610349"/>
          <c:h val="0.123967267413784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83832628079482"/>
          <c:y val="3.1816753491690367E-3"/>
          <c:w val="0.38749242910460929"/>
          <c:h val="0.8485123548916359"/>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2235686240983514"/>
          <c:y val="0.86016496233903428"/>
          <c:w val="0.58184826180610349"/>
          <c:h val="0.123967267413784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'privé et désengorger'!$A$15:$A$16</c:f>
              <c:numCache>
                <c:formatCode>General</c:formatCode>
                <c:ptCount val="2"/>
                <c:pt idx="0">
                  <c:v>2021</c:v>
                </c:pt>
                <c:pt idx="1">
                  <c:v>2024</c:v>
                </c:pt>
              </c:numCache>
            </c:numRef>
          </c:cat>
          <c:val>
            <c:numRef>
              <c:f>'privé et désengorger'!$B$15:$B$16</c:f>
              <c:numCache>
                <c:formatCode>General</c:formatCode>
                <c:ptCount val="2"/>
                <c:pt idx="0">
                  <c:v>47</c:v>
                </c:pt>
                <c:pt idx="1">
                  <c:v>40</c:v>
                </c:pt>
              </c:numCache>
            </c:numRef>
          </c:val>
          <c:extLst>
            <c:ext xmlns:c16="http://schemas.microsoft.com/office/drawing/2014/chart" uri="{C3380CC4-5D6E-409C-BE32-E72D297353CC}">
              <c16:uniqueId val="{00000001-9B21-4A11-93C8-3E2BB25D78CE}"/>
            </c:ext>
          </c:extLst>
        </c:ser>
        <c:dLbls>
          <c:showLegendKey val="0"/>
          <c:showVal val="0"/>
          <c:showCatName val="0"/>
          <c:showSerName val="0"/>
          <c:showPercent val="0"/>
          <c:showBubbleSize val="0"/>
        </c:dLbls>
        <c:gapWidth val="219"/>
        <c:overlap val="-27"/>
        <c:axId val="1447957679"/>
        <c:axId val="1447960559"/>
      </c:barChart>
      <c:catAx>
        <c:axId val="144795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447960559"/>
        <c:crosses val="autoZero"/>
        <c:auto val="1"/>
        <c:lblAlgn val="ctr"/>
        <c:lblOffset val="100"/>
        <c:noMultiLvlLbl val="0"/>
      </c:catAx>
      <c:valAx>
        <c:axId val="1447960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447957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'Intention de vote'!$A$2:$A$10</c:f>
              <c:strCache>
                <c:ptCount val="9"/>
                <c:pt idx="0">
                  <c:v>Élection octobre 2022 </c:v>
                </c:pt>
                <c:pt idx="1">
                  <c:v>févr-23</c:v>
                </c:pt>
                <c:pt idx="2">
                  <c:v>juin-23</c:v>
                </c:pt>
                <c:pt idx="3">
                  <c:v>août-23</c:v>
                </c:pt>
                <c:pt idx="4">
                  <c:v>sept-23</c:v>
                </c:pt>
                <c:pt idx="5">
                  <c:v>oct-23</c:v>
                </c:pt>
                <c:pt idx="6">
                  <c:v>déc-23</c:v>
                </c:pt>
                <c:pt idx="7">
                  <c:v>févr-24</c:v>
                </c:pt>
                <c:pt idx="8">
                  <c:v>mars-24</c:v>
                </c:pt>
              </c:strCache>
            </c:strRef>
          </c:cat>
          <c:val>
            <c:numRef>
              <c:f>'Intention de vote'!$B$2:$B$10</c:f>
              <c:numCache>
                <c:formatCode>General</c:formatCode>
                <c:ptCount val="9"/>
                <c:pt idx="0">
                  <c:v>41</c:v>
                </c:pt>
                <c:pt idx="1">
                  <c:v>40</c:v>
                </c:pt>
                <c:pt idx="2">
                  <c:v>37</c:v>
                </c:pt>
                <c:pt idx="3">
                  <c:v>37</c:v>
                </c:pt>
                <c:pt idx="4">
                  <c:v>34</c:v>
                </c:pt>
                <c:pt idx="5">
                  <c:v>30</c:v>
                </c:pt>
                <c:pt idx="6">
                  <c:v>25</c:v>
                </c:pt>
                <c:pt idx="7">
                  <c:v>25</c:v>
                </c:pt>
                <c:pt idx="8">
                  <c:v>22</c:v>
                </c:pt>
              </c:numCache>
            </c:numRef>
          </c:val>
          <c:extLst>
            <c:ext xmlns:c16="http://schemas.microsoft.com/office/drawing/2014/chart" uri="{C3380CC4-5D6E-409C-BE32-E72D297353CC}">
              <c16:uniqueId val="{00000000-D667-48B0-97E5-139A0E09C131}"/>
            </c:ext>
          </c:extLst>
        </c:ser>
        <c:dLbls>
          <c:showLegendKey val="0"/>
          <c:showVal val="0"/>
          <c:showCatName val="0"/>
          <c:showSerName val="0"/>
          <c:showPercent val="0"/>
          <c:showBubbleSize val="0"/>
        </c:dLbls>
        <c:gapWidth val="219"/>
        <c:overlap val="-27"/>
        <c:axId val="1140014575"/>
        <c:axId val="1140010735"/>
      </c:barChart>
      <c:catAx>
        <c:axId val="114001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140010735"/>
        <c:crosses val="autoZero"/>
        <c:auto val="1"/>
        <c:lblAlgn val="ctr"/>
        <c:lblOffset val="100"/>
        <c:noMultiLvlLbl val="0"/>
      </c:catAx>
      <c:valAx>
        <c:axId val="1140010735"/>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14001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A_A3611599.xml><?xml version="1.0" encoding="utf-8"?>
<p188:cmLst xmlns:a="http://schemas.openxmlformats.org/drawingml/2006/main" xmlns:r="http://schemas.openxmlformats.org/officeDocument/2006/relationships" xmlns:p188="http://schemas.microsoft.com/office/powerpoint/2018/8/main">
  <p188:cm id="{A47B5710-4B64-4B34-BF27-A32F99C4CA5F}" authorId="{1E649B7A-6DD3-F950-4A60-BB4BEADCC802}" created="2024-07-24T17:40:02.650">
    <pc:sldMkLst xmlns:pc="http://schemas.microsoft.com/office/powerpoint/2013/main/command">
      <pc:docMk/>
      <pc:sldMk cId="2741048729" sldId="314"/>
    </pc:sldMkLst>
    <p188:txBody>
      <a:bodyPr/>
      <a:lstStyle/>
      <a:p>
        <a:r>
          <a:rPr lang="fr-CA"/>
          <a:t>Renommer titre</a:t>
        </a:r>
      </a:p>
    </p188:txBody>
  </p188:cm>
</p188:cmLst>
</file>

<file path=ppt/comments/modernComment_13C_5A6BC1BD.xml><?xml version="1.0" encoding="utf-8"?>
<p188:cmLst xmlns:a="http://schemas.openxmlformats.org/drawingml/2006/main" xmlns:r="http://schemas.openxmlformats.org/officeDocument/2006/relationships" xmlns:p188="http://schemas.microsoft.com/office/powerpoint/2018/8/main">
  <p188:cm id="{736D2FC7-27B2-4F33-A0A1-D4959C15CE02}" authorId="{1E649B7A-6DD3-F950-4A60-BB4BEADCC802}" created="2024-07-24T17:38:01.150">
    <pc:sldMkLst xmlns:pc="http://schemas.microsoft.com/office/powerpoint/2013/main/command">
      <pc:docMk/>
      <pc:sldMk cId="1517011389" sldId="316"/>
    </pc:sldMkLst>
    <p188:txBody>
      <a:bodyPr/>
      <a:lstStyle/>
      <a:p>
        <a:r>
          <a:rPr lang="fr-CA"/>
          <a:t>Retravailler ou changer le titre de la slide Genre: ou en sommes-nous?</a:t>
        </a:r>
      </a:p>
    </p188:txBody>
  </p188:cm>
</p188:cmLst>
</file>

<file path=ppt/comments/modernComment_146_2CB56598.xml><?xml version="1.0" encoding="utf-8"?>
<p188:cmLst xmlns:a="http://schemas.openxmlformats.org/drawingml/2006/main" xmlns:r="http://schemas.openxmlformats.org/officeDocument/2006/relationships" xmlns:p188="http://schemas.microsoft.com/office/powerpoint/2018/8/main">
  <p188:cm id="{9246C51E-D642-4028-B991-BAF103F5E14D}" authorId="{1E649B7A-6DD3-F950-4A60-BB4BEADCC802}" created="2024-07-24T17:55:40.626">
    <pc:sldMkLst xmlns:pc="http://schemas.microsoft.com/office/powerpoint/2013/main/command">
      <pc:docMk/>
      <pc:sldMk cId="750085528" sldId="326"/>
    </pc:sldMkLst>
    <p188:txBody>
      <a:bodyPr/>
      <a:lstStyle/>
      <a:p>
        <a:r>
          <a:rPr lang="fr-CA"/>
          <a:t>Les arguments d'économie 101 offre vs demandes, n'ont pas leur place sur un marché de besoins.</a:t>
        </a:r>
      </a:p>
    </p188:txBody>
  </p188:cm>
</p188:cmLst>
</file>

<file path=ppt/comments/modernComment_148_88DEF396.xml><?xml version="1.0" encoding="utf-8"?>
<p188:cmLst xmlns:a="http://schemas.openxmlformats.org/drawingml/2006/main" xmlns:r="http://schemas.openxmlformats.org/officeDocument/2006/relationships" xmlns:p188="http://schemas.microsoft.com/office/powerpoint/2018/8/main">
  <p188:cm id="{EC34A287-3608-409C-ADE1-C934892E0ED0}" authorId="{1E649B7A-6DD3-F950-4A60-BB4BEADCC802}" created="2024-07-24T18:09:08.488">
    <pc:sldMkLst xmlns:pc="http://schemas.microsoft.com/office/powerpoint/2013/main/command">
      <pc:docMk/>
      <pc:sldMk cId="2296312726" sldId="328"/>
    </pc:sldMkLst>
    <p188:txBody>
      <a:bodyPr/>
      <a:lstStyle/>
      <a:p>
        <a:r>
          <a:rPr lang="fr-CA"/>
          <a:t>Recherche des chiffres de RnD public vs privé en santé au Canada</a:t>
        </a:r>
      </a:p>
    </p188:txBody>
  </p188:cm>
</p188:cmLst>
</file>

<file path=ppt/comments/modernComment_14A_3854DE0D.xml><?xml version="1.0" encoding="utf-8"?>
<p188:cmLst xmlns:a="http://schemas.openxmlformats.org/drawingml/2006/main" xmlns:r="http://schemas.openxmlformats.org/officeDocument/2006/relationships" xmlns:p188="http://schemas.microsoft.com/office/powerpoint/2018/8/main">
  <p188:cm id="{FE3AA447-CE81-4445-9E82-EEDBDA7F76DC}" authorId="{1E649B7A-6DD3-F950-4A60-BB4BEADCC802}" status="resolved" created="2024-07-24T18:13:21.807" complete="100000">
    <pc:sldMkLst xmlns:pc="http://schemas.microsoft.com/office/powerpoint/2013/main/command">
      <pc:docMk/>
      <pc:sldMk cId="945085965" sldId="330"/>
    </pc:sldMkLst>
    <p188:txBody>
      <a:bodyPr/>
      <a:lstStyle/>
      <a:p>
        <a:r>
          <a:rPr lang="fr-CA"/>
          <a:t>Regrouper diapo 20 à 22.</a:t>
        </a:r>
      </a:p>
    </p188:txBody>
  </p188:cm>
</p188:cmLst>
</file>

<file path=ppt/comments/modernComment_14E_7F0885C8.xml><?xml version="1.0" encoding="utf-8"?>
<p188:cmLst xmlns:a="http://schemas.openxmlformats.org/drawingml/2006/main" xmlns:r="http://schemas.openxmlformats.org/officeDocument/2006/relationships" xmlns:p188="http://schemas.microsoft.com/office/powerpoint/2018/8/main">
  <p188:cm id="{75449943-EDB5-4CE2-B9DC-E511ADFF1D4E}" authorId="{1E649B7A-6DD3-F950-4A60-BB4BEADCC802}" created="2024-07-24T17:30:58.819">
    <pc:sldMkLst xmlns:pc="http://schemas.microsoft.com/office/powerpoint/2013/main/command">
      <pc:docMk/>
      <pc:sldMk cId="2131264968" sldId="334"/>
    </pc:sldMkLst>
    <p188:txBody>
      <a:bodyPr/>
      <a:lstStyle/>
      <a:p>
        <a:r>
          <a:rPr lang="fr-CA"/>
          <a:t>Voir si on peut mettre la main sur le tableau de Lancet sur les prix des cliniques privés.</a:t>
        </a:r>
      </a:p>
    </p188:txBody>
  </p188:cm>
</p188:cmLst>
</file>

<file path=ppt/comments/modernComment_151_20B3102A.xml><?xml version="1.0" encoding="utf-8"?>
<p188:cmLst xmlns:a="http://schemas.openxmlformats.org/drawingml/2006/main" xmlns:r="http://schemas.openxmlformats.org/officeDocument/2006/relationships" xmlns:p188="http://schemas.microsoft.com/office/powerpoint/2018/8/main">
  <p188:cm id="{F629C914-93F5-42DE-B646-4F9484806339}" authorId="{1E649B7A-6DD3-F950-4A60-BB4BEADCC802}" created="2024-07-24T17:46:08.217">
    <pc:sldMkLst xmlns:pc="http://schemas.microsoft.com/office/powerpoint/2013/main/command">
      <pc:docMk/>
      <pc:sldMk cId="548605994" sldId="337"/>
    </pc:sldMkLst>
    <p188:txBody>
      <a:bodyPr/>
      <a:lstStyle/>
      <a:p>
        <a:r>
          <a:rPr lang="fr-CA"/>
          <a:t>Revoir les chiffres concernant l'apport de guarda dans ces chiffres.</a:t>
        </a:r>
      </a:p>
    </p188:txBody>
  </p188:cm>
</p188:cmLst>
</file>

<file path=ppt/comments/modernComment_152_A9871E95.xml><?xml version="1.0" encoding="utf-8"?>
<p188:cmLst xmlns:a="http://schemas.openxmlformats.org/drawingml/2006/main" xmlns:r="http://schemas.openxmlformats.org/officeDocument/2006/relationships" xmlns:p188="http://schemas.microsoft.com/office/powerpoint/2018/8/main">
  <p188:cm id="{85C086A4-BE78-4EAD-A3E8-D0985816F328}" authorId="{1E649B7A-6DD3-F950-4A60-BB4BEADCC802}" created="2024-07-24T17:49:34.800">
    <pc:sldMkLst xmlns:pc="http://schemas.microsoft.com/office/powerpoint/2013/main/command">
      <pc:docMk/>
      <pc:sldMk cId="2844204693" sldId="338"/>
    </pc:sldMkLst>
    <p188:replyLst/>
    <p188:txBody>
      <a:bodyPr/>
      <a:lstStyle/>
      <a:p>
        <a:r>
          <a:rPr lang="fr-CA"/>
          <a:t>Bertrand peut envoyé des image de facture Biron, etc aussi de facture d'assurance au USA.</a:t>
        </a:r>
      </a:p>
    </p188:txBody>
  </p188:cm>
</p188:cmLst>
</file>

<file path=ppt/comments/modernComment_154_FD72A3D.xml><?xml version="1.0" encoding="utf-8"?>
<p188:cmLst xmlns:a="http://schemas.openxmlformats.org/drawingml/2006/main" xmlns:r="http://schemas.openxmlformats.org/officeDocument/2006/relationships" xmlns:p188="http://schemas.microsoft.com/office/powerpoint/2018/8/main">
  <p188:cm id="{2BE27D4E-1759-4405-B0AC-5AD08518F065}" authorId="{1E649B7A-6DD3-F950-4A60-BB4BEADCC802}" created="2024-07-24T17:50:51.331">
    <pc:sldMkLst xmlns:pc="http://schemas.microsoft.com/office/powerpoint/2013/main/command">
      <pc:docMk/>
      <pc:sldMk cId="265759293" sldId="340"/>
    </pc:sldMkLst>
    <p188:txBody>
      <a:bodyPr/>
      <a:lstStyle/>
      <a:p>
        <a:r>
          <a:rPr lang="fr-CA"/>
          <a:t>Googler pourcentage de ma paie pour assurance santé au états unis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BE43F-FD55-4467-9B5A-3357EB305626}" type="doc">
      <dgm:prSet loTypeId="urn:microsoft.com/office/officeart/2005/8/layout/hProcess9" loCatId="process" qsTypeId="urn:microsoft.com/office/officeart/2005/8/quickstyle/simple1" qsCatId="simple" csTypeId="urn:microsoft.com/office/officeart/2005/8/colors/accent1_2" csCatId="accent1" phldr="1"/>
      <dgm:spPr/>
    </dgm:pt>
    <dgm:pt modelId="{9A055E26-6E35-4577-B344-38CE561FC267}">
      <dgm:prSet phldrT="[Texte]" custT="1"/>
      <dgm:spPr/>
      <dgm:t>
        <a:bodyPr/>
        <a:lstStyle/>
        <a:p>
          <a:r>
            <a:rPr lang="fr-CA" sz="1400" b="1" kern="1200" dirty="0">
              <a:solidFill>
                <a:srgbClr val="ED7D31"/>
              </a:solidFill>
              <a:latin typeface="Gill Sans MT" panose="020B0502020104020203"/>
              <a:ea typeface="+mn-ea"/>
              <a:cs typeface="+mn-cs"/>
            </a:rPr>
            <a:t>Janvier 2024 </a:t>
          </a:r>
        </a:p>
        <a:p>
          <a:r>
            <a:rPr lang="fr-CA" sz="1400" kern="1200" dirty="0"/>
            <a:t>Mise en place d’un comité de transition</a:t>
          </a:r>
        </a:p>
      </dgm:t>
    </dgm:pt>
    <dgm:pt modelId="{194281CA-895B-4B02-BEDA-DC9D0E27D13C}" type="parTrans" cxnId="{F7E5283D-53EA-4D41-AFBB-61B5CA4DD40B}">
      <dgm:prSet/>
      <dgm:spPr/>
      <dgm:t>
        <a:bodyPr/>
        <a:lstStyle/>
        <a:p>
          <a:endParaRPr lang="fr-CA"/>
        </a:p>
      </dgm:t>
    </dgm:pt>
    <dgm:pt modelId="{7A927F85-61F2-485C-AA1F-16847821462D}" type="sibTrans" cxnId="{F7E5283D-53EA-4D41-AFBB-61B5CA4DD40B}">
      <dgm:prSet/>
      <dgm:spPr/>
      <dgm:t>
        <a:bodyPr/>
        <a:lstStyle/>
        <a:p>
          <a:endParaRPr lang="fr-CA"/>
        </a:p>
      </dgm:t>
    </dgm:pt>
    <dgm:pt modelId="{60E5F2C3-814C-4D27-BE9E-3C8FBEBC4751}">
      <dgm:prSet phldrT="[Texte]" custT="1"/>
      <dgm:spPr/>
      <dgm:t>
        <a:bodyPr/>
        <a:lstStyle/>
        <a:p>
          <a:pPr algn="ctr"/>
          <a:r>
            <a:rPr lang="fr-CA" sz="1400" b="1" dirty="0">
              <a:solidFill>
                <a:schemeClr val="accent2"/>
              </a:solidFill>
            </a:rPr>
            <a:t>Printemps 2024 </a:t>
          </a:r>
        </a:p>
        <a:p>
          <a:pPr algn="ctr"/>
          <a:r>
            <a:rPr lang="fr-CA" sz="1400" dirty="0"/>
            <a:t>Création de Santé Québec et nomination du président et des membres du CA</a:t>
          </a:r>
        </a:p>
        <a:p>
          <a:pPr algn="ctr"/>
          <a:r>
            <a:rPr lang="fr-CA" sz="1400" dirty="0"/>
            <a:t>Début du transfert des effectifs du MSSS vers Santé Québec</a:t>
          </a:r>
        </a:p>
      </dgm:t>
    </dgm:pt>
    <dgm:pt modelId="{62201880-CED4-4BE6-9284-4A0184A9E269}" type="parTrans" cxnId="{613E8170-2901-4E2A-9EFE-17E5EA002944}">
      <dgm:prSet/>
      <dgm:spPr/>
      <dgm:t>
        <a:bodyPr/>
        <a:lstStyle/>
        <a:p>
          <a:endParaRPr lang="fr-CA"/>
        </a:p>
      </dgm:t>
    </dgm:pt>
    <dgm:pt modelId="{7A962023-FDCA-43AF-81DD-1155FB29E8D3}" type="sibTrans" cxnId="{613E8170-2901-4E2A-9EFE-17E5EA002944}">
      <dgm:prSet/>
      <dgm:spPr/>
      <dgm:t>
        <a:bodyPr/>
        <a:lstStyle/>
        <a:p>
          <a:endParaRPr lang="fr-CA"/>
        </a:p>
      </dgm:t>
    </dgm:pt>
    <dgm:pt modelId="{D429EE79-6072-43A2-A4D6-C92F147A4E8B}">
      <dgm:prSet phldrT="[Texte]" custT="1"/>
      <dgm:spPr/>
      <dgm:t>
        <a:bodyPr/>
        <a:lstStyle/>
        <a:p>
          <a:r>
            <a:rPr lang="fr-CA" sz="1400" b="1" kern="1200" dirty="0">
              <a:solidFill>
                <a:srgbClr val="ED7D31"/>
              </a:solidFill>
              <a:latin typeface="Gill Sans MT" panose="020B0502020104020203"/>
              <a:ea typeface="+mn-ea"/>
              <a:cs typeface="+mn-cs"/>
            </a:rPr>
            <a:t>Été 2024</a:t>
          </a:r>
        </a:p>
        <a:p>
          <a:r>
            <a:rPr lang="fr-CA" sz="1400" kern="1200" dirty="0"/>
            <a:t>Nomination de l’équipe de direction de Santé Québec</a:t>
          </a:r>
        </a:p>
        <a:p>
          <a:r>
            <a:rPr lang="fr-CA" sz="1400" kern="1200" dirty="0"/>
            <a:t>Dépôt des premiers règlements</a:t>
          </a:r>
        </a:p>
      </dgm:t>
    </dgm:pt>
    <dgm:pt modelId="{CF9D0619-9069-4652-BE80-1799E69AFAB8}" type="parTrans" cxnId="{CD0601ED-7589-445E-9986-19A83FF06DB9}">
      <dgm:prSet/>
      <dgm:spPr/>
      <dgm:t>
        <a:bodyPr/>
        <a:lstStyle/>
        <a:p>
          <a:endParaRPr lang="fr-CA"/>
        </a:p>
      </dgm:t>
    </dgm:pt>
    <dgm:pt modelId="{D1EF7C23-8278-4EA4-8938-1BC30CA05715}" type="sibTrans" cxnId="{CD0601ED-7589-445E-9986-19A83FF06DB9}">
      <dgm:prSet/>
      <dgm:spPr/>
      <dgm:t>
        <a:bodyPr/>
        <a:lstStyle/>
        <a:p>
          <a:endParaRPr lang="fr-CA"/>
        </a:p>
      </dgm:t>
    </dgm:pt>
    <dgm:pt modelId="{0D2D9C49-99A2-4A2A-83C6-70E29D5F60B9}">
      <dgm:prSet phldrT="[Texte]" custT="1"/>
      <dgm:spPr/>
      <dgm:t>
        <a:bodyPr/>
        <a:lstStyle/>
        <a:p>
          <a:pPr marL="0" lvl="0" indent="0" algn="ctr" defTabSz="666750">
            <a:lnSpc>
              <a:spcPct val="90000"/>
            </a:lnSpc>
            <a:spcBef>
              <a:spcPct val="0"/>
            </a:spcBef>
            <a:spcAft>
              <a:spcPct val="35000"/>
            </a:spcAft>
            <a:buNone/>
          </a:pPr>
          <a:r>
            <a:rPr lang="fr-CA" sz="1400" b="1" kern="1200" dirty="0">
              <a:solidFill>
                <a:srgbClr val="ED7D31"/>
              </a:solidFill>
              <a:latin typeface="Gill Sans MT" panose="020B0502020104020203"/>
              <a:ea typeface="+mn-ea"/>
              <a:cs typeface="+mn-cs"/>
            </a:rPr>
            <a:t>Automne 2024</a:t>
          </a:r>
        </a:p>
        <a:p>
          <a:pPr marL="0" lvl="0" algn="ctr" defTabSz="488950">
            <a:lnSpc>
              <a:spcPct val="90000"/>
            </a:lnSpc>
            <a:spcBef>
              <a:spcPct val="0"/>
            </a:spcBef>
            <a:spcAft>
              <a:spcPct val="35000"/>
            </a:spcAft>
            <a:buNone/>
          </a:pPr>
          <a:r>
            <a:rPr lang="fr-CA" sz="1400" kern="1200" dirty="0"/>
            <a:t>Intégration des établissements à Santé Québec </a:t>
          </a:r>
        </a:p>
      </dgm:t>
    </dgm:pt>
    <dgm:pt modelId="{FB87F9FC-2906-489F-8481-8E6AF69E46FA}" type="parTrans" cxnId="{AA0DB865-4F1B-42FA-B9D8-49F67AE1CFA6}">
      <dgm:prSet/>
      <dgm:spPr/>
      <dgm:t>
        <a:bodyPr/>
        <a:lstStyle/>
        <a:p>
          <a:endParaRPr lang="fr-CA"/>
        </a:p>
      </dgm:t>
    </dgm:pt>
    <dgm:pt modelId="{6700ABDB-0E06-4318-9E8E-78D577FEC36F}" type="sibTrans" cxnId="{AA0DB865-4F1B-42FA-B9D8-49F67AE1CFA6}">
      <dgm:prSet/>
      <dgm:spPr/>
      <dgm:t>
        <a:bodyPr/>
        <a:lstStyle/>
        <a:p>
          <a:endParaRPr lang="fr-CA"/>
        </a:p>
      </dgm:t>
    </dgm:pt>
    <dgm:pt modelId="{0F161B44-B40A-459A-AB3D-53D87F439D6E}">
      <dgm:prSet phldrT="[Texte]" custT="1"/>
      <dgm:spPr/>
      <dgm:t>
        <a:bodyPr/>
        <a:lstStyle/>
        <a:p>
          <a:r>
            <a:rPr lang="fr-CA" sz="1400" b="1" kern="1200" dirty="0">
              <a:solidFill>
                <a:srgbClr val="ED7D31"/>
              </a:solidFill>
              <a:latin typeface="Gill Sans MT" panose="020B0502020104020203"/>
              <a:ea typeface="+mn-ea"/>
              <a:cs typeface="+mn-cs"/>
            </a:rPr>
            <a:t>Hiver 2025</a:t>
          </a:r>
        </a:p>
        <a:p>
          <a:r>
            <a:rPr lang="fr-CA" sz="1400" kern="1200" dirty="0"/>
            <a:t>Premier exercice financier de Santé Québec</a:t>
          </a:r>
        </a:p>
        <a:p>
          <a:r>
            <a:rPr lang="fr-CA" sz="1400" kern="1200" dirty="0"/>
            <a:t>Fin de la période transitoire</a:t>
          </a:r>
        </a:p>
      </dgm:t>
    </dgm:pt>
    <dgm:pt modelId="{3BDD98ED-88EF-46A8-A8F3-E2DE747C7672}" type="parTrans" cxnId="{54161413-365B-4B26-AAD6-CD4355149E03}">
      <dgm:prSet/>
      <dgm:spPr/>
      <dgm:t>
        <a:bodyPr/>
        <a:lstStyle/>
        <a:p>
          <a:endParaRPr lang="fr-CA"/>
        </a:p>
      </dgm:t>
    </dgm:pt>
    <dgm:pt modelId="{78D75F1F-566D-4F0A-962A-E37B35713DF6}" type="sibTrans" cxnId="{54161413-365B-4B26-AAD6-CD4355149E03}">
      <dgm:prSet/>
      <dgm:spPr/>
      <dgm:t>
        <a:bodyPr/>
        <a:lstStyle/>
        <a:p>
          <a:endParaRPr lang="fr-CA"/>
        </a:p>
      </dgm:t>
    </dgm:pt>
    <dgm:pt modelId="{B619A7CC-B621-4515-91E6-73C8ED9CFCC1}" type="pres">
      <dgm:prSet presAssocID="{ECFBE43F-FD55-4467-9B5A-3357EB305626}" presName="CompostProcess" presStyleCnt="0">
        <dgm:presLayoutVars>
          <dgm:dir/>
          <dgm:resizeHandles val="exact"/>
        </dgm:presLayoutVars>
      </dgm:prSet>
      <dgm:spPr/>
    </dgm:pt>
    <dgm:pt modelId="{6BD86E4E-10CD-4C39-80C2-F2D348160E36}" type="pres">
      <dgm:prSet presAssocID="{ECFBE43F-FD55-4467-9B5A-3357EB305626}" presName="arrow" presStyleLbl="bgShp" presStyleIdx="0" presStyleCnt="1"/>
      <dgm:spPr/>
    </dgm:pt>
    <dgm:pt modelId="{3DCDBD2A-9D28-4362-B2D7-2DCD8F3A4BC8}" type="pres">
      <dgm:prSet presAssocID="{ECFBE43F-FD55-4467-9B5A-3357EB305626}" presName="linearProcess" presStyleCnt="0"/>
      <dgm:spPr/>
    </dgm:pt>
    <dgm:pt modelId="{0D28670D-712C-4456-9C47-F1652EE359A5}" type="pres">
      <dgm:prSet presAssocID="{9A055E26-6E35-4577-B344-38CE561FC267}" presName="textNode" presStyleLbl="node1" presStyleIdx="0" presStyleCnt="5">
        <dgm:presLayoutVars>
          <dgm:bulletEnabled val="1"/>
        </dgm:presLayoutVars>
      </dgm:prSet>
      <dgm:spPr/>
    </dgm:pt>
    <dgm:pt modelId="{C001B655-D1AA-4975-8829-8831868526DB}" type="pres">
      <dgm:prSet presAssocID="{7A927F85-61F2-485C-AA1F-16847821462D}" presName="sibTrans" presStyleCnt="0"/>
      <dgm:spPr/>
    </dgm:pt>
    <dgm:pt modelId="{CD88E0D5-9F2A-479C-A5B9-36179804EB22}" type="pres">
      <dgm:prSet presAssocID="{60E5F2C3-814C-4D27-BE9E-3C8FBEBC4751}" presName="textNode" presStyleLbl="node1" presStyleIdx="1" presStyleCnt="5" custScaleX="125330" custScaleY="107633">
        <dgm:presLayoutVars>
          <dgm:bulletEnabled val="1"/>
        </dgm:presLayoutVars>
      </dgm:prSet>
      <dgm:spPr/>
    </dgm:pt>
    <dgm:pt modelId="{E8EA131D-BE7C-41DF-974B-E0131D87C563}" type="pres">
      <dgm:prSet presAssocID="{7A962023-FDCA-43AF-81DD-1155FB29E8D3}" presName="sibTrans" presStyleCnt="0"/>
      <dgm:spPr/>
    </dgm:pt>
    <dgm:pt modelId="{BC60C5BC-A0D1-4F66-8567-DCC7A8CF5C02}" type="pres">
      <dgm:prSet presAssocID="{D429EE79-6072-43A2-A4D6-C92F147A4E8B}" presName="textNode" presStyleLbl="node1" presStyleIdx="2" presStyleCnt="5" custScaleX="114607">
        <dgm:presLayoutVars>
          <dgm:bulletEnabled val="1"/>
        </dgm:presLayoutVars>
      </dgm:prSet>
      <dgm:spPr/>
    </dgm:pt>
    <dgm:pt modelId="{2644F600-755D-45F6-A6A5-D88445EF2741}" type="pres">
      <dgm:prSet presAssocID="{D1EF7C23-8278-4EA4-8938-1BC30CA05715}" presName="sibTrans" presStyleCnt="0"/>
      <dgm:spPr/>
    </dgm:pt>
    <dgm:pt modelId="{EE060156-CB1C-4ABB-B5E9-4167AC6F1FE6}" type="pres">
      <dgm:prSet presAssocID="{0D2D9C49-99A2-4A2A-83C6-70E29D5F60B9}" presName="textNode" presStyleLbl="node1" presStyleIdx="3" presStyleCnt="5">
        <dgm:presLayoutVars>
          <dgm:bulletEnabled val="1"/>
        </dgm:presLayoutVars>
      </dgm:prSet>
      <dgm:spPr/>
    </dgm:pt>
    <dgm:pt modelId="{6865481D-33DE-4407-85DA-D0A52A21A6DD}" type="pres">
      <dgm:prSet presAssocID="{6700ABDB-0E06-4318-9E8E-78D577FEC36F}" presName="sibTrans" presStyleCnt="0"/>
      <dgm:spPr/>
    </dgm:pt>
    <dgm:pt modelId="{C32D491C-3949-4563-A2E4-A0D15AFE2B1F}" type="pres">
      <dgm:prSet presAssocID="{0F161B44-B40A-459A-AB3D-53D87F439D6E}" presName="textNode" presStyleLbl="node1" presStyleIdx="4" presStyleCnt="5" custScaleX="111936">
        <dgm:presLayoutVars>
          <dgm:bulletEnabled val="1"/>
        </dgm:presLayoutVars>
      </dgm:prSet>
      <dgm:spPr/>
    </dgm:pt>
  </dgm:ptLst>
  <dgm:cxnLst>
    <dgm:cxn modelId="{54161413-365B-4B26-AAD6-CD4355149E03}" srcId="{ECFBE43F-FD55-4467-9B5A-3357EB305626}" destId="{0F161B44-B40A-459A-AB3D-53D87F439D6E}" srcOrd="4" destOrd="0" parTransId="{3BDD98ED-88EF-46A8-A8F3-E2DE747C7672}" sibTransId="{78D75F1F-566D-4F0A-962A-E37B35713DF6}"/>
    <dgm:cxn modelId="{A2079A23-823F-4750-B8EB-C5207301C637}" type="presOf" srcId="{ECFBE43F-FD55-4467-9B5A-3357EB305626}" destId="{B619A7CC-B621-4515-91E6-73C8ED9CFCC1}" srcOrd="0" destOrd="0" presId="urn:microsoft.com/office/officeart/2005/8/layout/hProcess9"/>
    <dgm:cxn modelId="{F7E5283D-53EA-4D41-AFBB-61B5CA4DD40B}" srcId="{ECFBE43F-FD55-4467-9B5A-3357EB305626}" destId="{9A055E26-6E35-4577-B344-38CE561FC267}" srcOrd="0" destOrd="0" parTransId="{194281CA-895B-4B02-BEDA-DC9D0E27D13C}" sibTransId="{7A927F85-61F2-485C-AA1F-16847821462D}"/>
    <dgm:cxn modelId="{D714ED40-5B04-46FB-A52F-E025D207E83A}" type="presOf" srcId="{D429EE79-6072-43A2-A4D6-C92F147A4E8B}" destId="{BC60C5BC-A0D1-4F66-8567-DCC7A8CF5C02}" srcOrd="0" destOrd="0" presId="urn:microsoft.com/office/officeart/2005/8/layout/hProcess9"/>
    <dgm:cxn modelId="{AA0DB865-4F1B-42FA-B9D8-49F67AE1CFA6}" srcId="{ECFBE43F-FD55-4467-9B5A-3357EB305626}" destId="{0D2D9C49-99A2-4A2A-83C6-70E29D5F60B9}" srcOrd="3" destOrd="0" parTransId="{FB87F9FC-2906-489F-8481-8E6AF69E46FA}" sibTransId="{6700ABDB-0E06-4318-9E8E-78D577FEC36F}"/>
    <dgm:cxn modelId="{AC587048-7D54-4316-8665-99354CFB21A3}" type="presOf" srcId="{60E5F2C3-814C-4D27-BE9E-3C8FBEBC4751}" destId="{CD88E0D5-9F2A-479C-A5B9-36179804EB22}" srcOrd="0" destOrd="0" presId="urn:microsoft.com/office/officeart/2005/8/layout/hProcess9"/>
    <dgm:cxn modelId="{613E8170-2901-4E2A-9EFE-17E5EA002944}" srcId="{ECFBE43F-FD55-4467-9B5A-3357EB305626}" destId="{60E5F2C3-814C-4D27-BE9E-3C8FBEBC4751}" srcOrd="1" destOrd="0" parTransId="{62201880-CED4-4BE6-9284-4A0184A9E269}" sibTransId="{7A962023-FDCA-43AF-81DD-1155FB29E8D3}"/>
    <dgm:cxn modelId="{D0B2B798-D7DA-436B-BA02-E1D6E449E761}" type="presOf" srcId="{0D2D9C49-99A2-4A2A-83C6-70E29D5F60B9}" destId="{EE060156-CB1C-4ABB-B5E9-4167AC6F1FE6}" srcOrd="0" destOrd="0" presId="urn:microsoft.com/office/officeart/2005/8/layout/hProcess9"/>
    <dgm:cxn modelId="{9C9EB099-B155-4AFD-ACFF-422C1EF95CA1}" type="presOf" srcId="{0F161B44-B40A-459A-AB3D-53D87F439D6E}" destId="{C32D491C-3949-4563-A2E4-A0D15AFE2B1F}" srcOrd="0" destOrd="0" presId="urn:microsoft.com/office/officeart/2005/8/layout/hProcess9"/>
    <dgm:cxn modelId="{34FE0CBE-FB0D-42F2-B08C-58D1710E93FE}" type="presOf" srcId="{9A055E26-6E35-4577-B344-38CE561FC267}" destId="{0D28670D-712C-4456-9C47-F1652EE359A5}" srcOrd="0" destOrd="0" presId="urn:microsoft.com/office/officeart/2005/8/layout/hProcess9"/>
    <dgm:cxn modelId="{CD0601ED-7589-445E-9986-19A83FF06DB9}" srcId="{ECFBE43F-FD55-4467-9B5A-3357EB305626}" destId="{D429EE79-6072-43A2-A4D6-C92F147A4E8B}" srcOrd="2" destOrd="0" parTransId="{CF9D0619-9069-4652-BE80-1799E69AFAB8}" sibTransId="{D1EF7C23-8278-4EA4-8938-1BC30CA05715}"/>
    <dgm:cxn modelId="{45DFA079-4122-4655-B4E4-CDA6D47FC9F4}" type="presParOf" srcId="{B619A7CC-B621-4515-91E6-73C8ED9CFCC1}" destId="{6BD86E4E-10CD-4C39-80C2-F2D348160E36}" srcOrd="0" destOrd="0" presId="urn:microsoft.com/office/officeart/2005/8/layout/hProcess9"/>
    <dgm:cxn modelId="{1E2DCE04-ED93-4054-94CB-195E19DA775C}" type="presParOf" srcId="{B619A7CC-B621-4515-91E6-73C8ED9CFCC1}" destId="{3DCDBD2A-9D28-4362-B2D7-2DCD8F3A4BC8}" srcOrd="1" destOrd="0" presId="urn:microsoft.com/office/officeart/2005/8/layout/hProcess9"/>
    <dgm:cxn modelId="{68EBA7BB-D975-4D2B-A081-EE192DB15292}" type="presParOf" srcId="{3DCDBD2A-9D28-4362-B2D7-2DCD8F3A4BC8}" destId="{0D28670D-712C-4456-9C47-F1652EE359A5}" srcOrd="0" destOrd="0" presId="urn:microsoft.com/office/officeart/2005/8/layout/hProcess9"/>
    <dgm:cxn modelId="{1B7406EE-6400-471A-BAC2-54E76C1B2E3F}" type="presParOf" srcId="{3DCDBD2A-9D28-4362-B2D7-2DCD8F3A4BC8}" destId="{C001B655-D1AA-4975-8829-8831868526DB}" srcOrd="1" destOrd="0" presId="urn:microsoft.com/office/officeart/2005/8/layout/hProcess9"/>
    <dgm:cxn modelId="{42CA4388-14DA-4DE0-987E-21201F750832}" type="presParOf" srcId="{3DCDBD2A-9D28-4362-B2D7-2DCD8F3A4BC8}" destId="{CD88E0D5-9F2A-479C-A5B9-36179804EB22}" srcOrd="2" destOrd="0" presId="urn:microsoft.com/office/officeart/2005/8/layout/hProcess9"/>
    <dgm:cxn modelId="{57AB5EBF-9334-4CD7-BD15-31EBE97D34FF}" type="presParOf" srcId="{3DCDBD2A-9D28-4362-B2D7-2DCD8F3A4BC8}" destId="{E8EA131D-BE7C-41DF-974B-E0131D87C563}" srcOrd="3" destOrd="0" presId="urn:microsoft.com/office/officeart/2005/8/layout/hProcess9"/>
    <dgm:cxn modelId="{7EE5D7BC-4B95-46BD-849E-261434CD65A9}" type="presParOf" srcId="{3DCDBD2A-9D28-4362-B2D7-2DCD8F3A4BC8}" destId="{BC60C5BC-A0D1-4F66-8567-DCC7A8CF5C02}" srcOrd="4" destOrd="0" presId="urn:microsoft.com/office/officeart/2005/8/layout/hProcess9"/>
    <dgm:cxn modelId="{AF143D98-DD41-4463-9D97-F02015B62D0A}" type="presParOf" srcId="{3DCDBD2A-9D28-4362-B2D7-2DCD8F3A4BC8}" destId="{2644F600-755D-45F6-A6A5-D88445EF2741}" srcOrd="5" destOrd="0" presId="urn:microsoft.com/office/officeart/2005/8/layout/hProcess9"/>
    <dgm:cxn modelId="{83AE6C5F-D7A4-4841-AE3D-83F261F49ABC}" type="presParOf" srcId="{3DCDBD2A-9D28-4362-B2D7-2DCD8F3A4BC8}" destId="{EE060156-CB1C-4ABB-B5E9-4167AC6F1FE6}" srcOrd="6" destOrd="0" presId="urn:microsoft.com/office/officeart/2005/8/layout/hProcess9"/>
    <dgm:cxn modelId="{2D8D0ED4-8412-4D55-BA93-37C53534E048}" type="presParOf" srcId="{3DCDBD2A-9D28-4362-B2D7-2DCD8F3A4BC8}" destId="{6865481D-33DE-4407-85DA-D0A52A21A6DD}" srcOrd="7" destOrd="0" presId="urn:microsoft.com/office/officeart/2005/8/layout/hProcess9"/>
    <dgm:cxn modelId="{20F4062B-27AC-4BAC-A579-504D45039A44}" type="presParOf" srcId="{3DCDBD2A-9D28-4362-B2D7-2DCD8F3A4BC8}" destId="{C32D491C-3949-4563-A2E4-A0D15AFE2B1F}"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86E4E-10CD-4C39-80C2-F2D348160E36}">
      <dsp:nvSpPr>
        <dsp:cNvPr id="0" name=""/>
        <dsp:cNvSpPr/>
      </dsp:nvSpPr>
      <dsp:spPr>
        <a:xfrm>
          <a:off x="827246" y="0"/>
          <a:ext cx="9375457" cy="36782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8670D-712C-4456-9C47-F1652EE359A5}">
      <dsp:nvSpPr>
        <dsp:cNvPr id="0" name=""/>
        <dsp:cNvSpPr/>
      </dsp:nvSpPr>
      <dsp:spPr>
        <a:xfrm>
          <a:off x="8369" y="1103471"/>
          <a:ext cx="1780518"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ED7D31"/>
              </a:solidFill>
              <a:latin typeface="Gill Sans MT" panose="020B0502020104020203"/>
              <a:ea typeface="+mn-ea"/>
              <a:cs typeface="+mn-cs"/>
            </a:rPr>
            <a:t>Janvier 2024 </a:t>
          </a:r>
        </a:p>
        <a:p>
          <a:pPr marL="0" lvl="0" indent="0" algn="ctr" defTabSz="622300">
            <a:lnSpc>
              <a:spcPct val="90000"/>
            </a:lnSpc>
            <a:spcBef>
              <a:spcPct val="0"/>
            </a:spcBef>
            <a:spcAft>
              <a:spcPct val="35000"/>
            </a:spcAft>
            <a:buNone/>
          </a:pPr>
          <a:r>
            <a:rPr lang="fr-CA" sz="1400" kern="1200" dirty="0"/>
            <a:t>Mise en place d’un comité de transition</a:t>
          </a:r>
        </a:p>
      </dsp:txBody>
      <dsp:txXfrm>
        <a:off x="80192" y="1175294"/>
        <a:ext cx="1636872" cy="1327649"/>
      </dsp:txXfrm>
    </dsp:sp>
    <dsp:sp modelId="{CD88E0D5-9F2A-479C-A5B9-36179804EB22}">
      <dsp:nvSpPr>
        <dsp:cNvPr id="0" name=""/>
        <dsp:cNvSpPr/>
      </dsp:nvSpPr>
      <dsp:spPr>
        <a:xfrm>
          <a:off x="2085640" y="1047319"/>
          <a:ext cx="2231523" cy="15835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chemeClr val="accent2"/>
              </a:solidFill>
            </a:rPr>
            <a:t>Printemps 2024 </a:t>
          </a:r>
        </a:p>
        <a:p>
          <a:pPr marL="0" lvl="0" indent="0" algn="ctr" defTabSz="622300">
            <a:lnSpc>
              <a:spcPct val="90000"/>
            </a:lnSpc>
            <a:spcBef>
              <a:spcPct val="0"/>
            </a:spcBef>
            <a:spcAft>
              <a:spcPct val="35000"/>
            </a:spcAft>
            <a:buNone/>
          </a:pPr>
          <a:r>
            <a:rPr lang="fr-CA" sz="1400" kern="1200" dirty="0"/>
            <a:t>Création de Santé Québec et nomination du président et des membres du CA</a:t>
          </a:r>
        </a:p>
        <a:p>
          <a:pPr marL="0" lvl="0" indent="0" algn="ctr" defTabSz="622300">
            <a:lnSpc>
              <a:spcPct val="90000"/>
            </a:lnSpc>
            <a:spcBef>
              <a:spcPct val="0"/>
            </a:spcBef>
            <a:spcAft>
              <a:spcPct val="35000"/>
            </a:spcAft>
            <a:buNone/>
          </a:pPr>
          <a:r>
            <a:rPr lang="fr-CA" sz="1400" kern="1200" dirty="0"/>
            <a:t>Début du transfert des effectifs du MSSS vers Santé Québec</a:t>
          </a:r>
        </a:p>
      </dsp:txBody>
      <dsp:txXfrm>
        <a:off x="2162945" y="1124624"/>
        <a:ext cx="2076913" cy="1428989"/>
      </dsp:txXfrm>
    </dsp:sp>
    <dsp:sp modelId="{BC60C5BC-A0D1-4F66-8567-DCC7A8CF5C02}">
      <dsp:nvSpPr>
        <dsp:cNvPr id="0" name=""/>
        <dsp:cNvSpPr/>
      </dsp:nvSpPr>
      <dsp:spPr>
        <a:xfrm>
          <a:off x="4613917" y="1103471"/>
          <a:ext cx="2040598"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ED7D31"/>
              </a:solidFill>
              <a:latin typeface="Gill Sans MT" panose="020B0502020104020203"/>
              <a:ea typeface="+mn-ea"/>
              <a:cs typeface="+mn-cs"/>
            </a:rPr>
            <a:t>Été 2024</a:t>
          </a:r>
        </a:p>
        <a:p>
          <a:pPr marL="0" lvl="0" indent="0" algn="ctr" defTabSz="622300">
            <a:lnSpc>
              <a:spcPct val="90000"/>
            </a:lnSpc>
            <a:spcBef>
              <a:spcPct val="0"/>
            </a:spcBef>
            <a:spcAft>
              <a:spcPct val="35000"/>
            </a:spcAft>
            <a:buNone/>
          </a:pPr>
          <a:r>
            <a:rPr lang="fr-CA" sz="1400" kern="1200" dirty="0"/>
            <a:t>Nomination de l’équipe de direction de Santé Québec</a:t>
          </a:r>
        </a:p>
        <a:p>
          <a:pPr marL="0" lvl="0" indent="0" algn="ctr" defTabSz="622300">
            <a:lnSpc>
              <a:spcPct val="90000"/>
            </a:lnSpc>
            <a:spcBef>
              <a:spcPct val="0"/>
            </a:spcBef>
            <a:spcAft>
              <a:spcPct val="35000"/>
            </a:spcAft>
            <a:buNone/>
          </a:pPr>
          <a:r>
            <a:rPr lang="fr-CA" sz="1400" kern="1200" dirty="0"/>
            <a:t>Dépôt des premiers règlements</a:t>
          </a:r>
        </a:p>
      </dsp:txBody>
      <dsp:txXfrm>
        <a:off x="4685740" y="1175294"/>
        <a:ext cx="1896952" cy="1327649"/>
      </dsp:txXfrm>
    </dsp:sp>
    <dsp:sp modelId="{EE060156-CB1C-4ABB-B5E9-4167AC6F1FE6}">
      <dsp:nvSpPr>
        <dsp:cNvPr id="0" name=""/>
        <dsp:cNvSpPr/>
      </dsp:nvSpPr>
      <dsp:spPr>
        <a:xfrm>
          <a:off x="6951268" y="1103471"/>
          <a:ext cx="1780518"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66750">
            <a:lnSpc>
              <a:spcPct val="90000"/>
            </a:lnSpc>
            <a:spcBef>
              <a:spcPct val="0"/>
            </a:spcBef>
            <a:spcAft>
              <a:spcPct val="35000"/>
            </a:spcAft>
            <a:buNone/>
          </a:pPr>
          <a:r>
            <a:rPr lang="fr-CA" sz="1400" b="1" kern="1200" dirty="0">
              <a:solidFill>
                <a:srgbClr val="ED7D31"/>
              </a:solidFill>
              <a:latin typeface="Gill Sans MT" panose="020B0502020104020203"/>
              <a:ea typeface="+mn-ea"/>
              <a:cs typeface="+mn-cs"/>
            </a:rPr>
            <a:t>Automne 2024</a:t>
          </a:r>
        </a:p>
        <a:p>
          <a:pPr marL="0" lvl="0" algn="ctr" defTabSz="488950">
            <a:lnSpc>
              <a:spcPct val="90000"/>
            </a:lnSpc>
            <a:spcBef>
              <a:spcPct val="0"/>
            </a:spcBef>
            <a:spcAft>
              <a:spcPct val="35000"/>
            </a:spcAft>
            <a:buNone/>
          </a:pPr>
          <a:r>
            <a:rPr lang="fr-CA" sz="1400" kern="1200" dirty="0"/>
            <a:t>Intégration des établissements à Santé Québec </a:t>
          </a:r>
        </a:p>
      </dsp:txBody>
      <dsp:txXfrm>
        <a:off x="7023091" y="1175294"/>
        <a:ext cx="1636872" cy="1327649"/>
      </dsp:txXfrm>
    </dsp:sp>
    <dsp:sp modelId="{C32D491C-3949-4563-A2E4-A0D15AFE2B1F}">
      <dsp:nvSpPr>
        <dsp:cNvPr id="0" name=""/>
        <dsp:cNvSpPr/>
      </dsp:nvSpPr>
      <dsp:spPr>
        <a:xfrm>
          <a:off x="9028540" y="1103471"/>
          <a:ext cx="1993040" cy="147129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ED7D31"/>
              </a:solidFill>
              <a:latin typeface="Gill Sans MT" panose="020B0502020104020203"/>
              <a:ea typeface="+mn-ea"/>
              <a:cs typeface="+mn-cs"/>
            </a:rPr>
            <a:t>Hiver 2025</a:t>
          </a:r>
        </a:p>
        <a:p>
          <a:pPr marL="0" lvl="0" indent="0" algn="ctr" defTabSz="622300">
            <a:lnSpc>
              <a:spcPct val="90000"/>
            </a:lnSpc>
            <a:spcBef>
              <a:spcPct val="0"/>
            </a:spcBef>
            <a:spcAft>
              <a:spcPct val="35000"/>
            </a:spcAft>
            <a:buNone/>
          </a:pPr>
          <a:r>
            <a:rPr lang="fr-CA" sz="1400" kern="1200" dirty="0"/>
            <a:t>Premier exercice financier de Santé Québec</a:t>
          </a:r>
        </a:p>
        <a:p>
          <a:pPr marL="0" lvl="0" indent="0" algn="ctr" defTabSz="622300">
            <a:lnSpc>
              <a:spcPct val="90000"/>
            </a:lnSpc>
            <a:spcBef>
              <a:spcPct val="0"/>
            </a:spcBef>
            <a:spcAft>
              <a:spcPct val="35000"/>
            </a:spcAft>
            <a:buNone/>
          </a:pPr>
          <a:r>
            <a:rPr lang="fr-CA" sz="1400" kern="1200" dirty="0"/>
            <a:t>Fin de la période transitoire</a:t>
          </a:r>
        </a:p>
      </dsp:txBody>
      <dsp:txXfrm>
        <a:off x="9100363" y="1175294"/>
        <a:ext cx="1849394" cy="13276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B2104-9253-4BAF-8BF8-39A7A4FFF0C7}" type="datetimeFigureOut">
              <a:rPr lang="fr-CA" smtClean="0"/>
              <a:t>2024-09-09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BDA2C-301C-4246-8434-BF6E15F43A3E}" type="slidenum">
              <a:rPr lang="fr-CA" smtClean="0"/>
              <a:t>‹N°›</a:t>
            </a:fld>
            <a:endParaRPr lang="fr-CA"/>
          </a:p>
        </p:txBody>
      </p:sp>
    </p:spTree>
    <p:extLst>
      <p:ext uri="{BB962C8B-B14F-4D97-AF65-F5344CB8AC3E}">
        <p14:creationId xmlns:p14="http://schemas.microsoft.com/office/powerpoint/2010/main" val="99369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Commentaire pour Audrey et Sam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L’idée est de développer 3-5 diapos par mythe, toujours suivant la même structure (les caves disent X, nous on répond Y)</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5</a:t>
            </a:fld>
            <a:endParaRPr lang="fr-CA"/>
          </a:p>
        </p:txBody>
      </p:sp>
    </p:spTree>
    <p:extLst>
      <p:ext uri="{BB962C8B-B14F-4D97-AF65-F5344CB8AC3E}">
        <p14:creationId xmlns:p14="http://schemas.microsoft.com/office/powerpoint/2010/main" val="425843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b="0" i="0" dirty="0">
                <a:solidFill>
                  <a:srgbClr val="777777"/>
                </a:solidFill>
                <a:effectLst/>
                <a:highlight>
                  <a:srgbClr val="FFFFFF"/>
                </a:highlight>
                <a:latin typeface="Geomanist"/>
              </a:rPr>
              <a:t>Pour un couple avec 2 enfants, l’assurance maladie coûte entre 1700 et 2300 USD par mois, contre environ 700 USD pour un salarié célibataire.</a:t>
            </a:r>
          </a:p>
          <a:p>
            <a:pPr marL="171450" indent="-171450">
              <a:buFontTx/>
              <a:buChar char="-"/>
            </a:pPr>
            <a:r>
              <a:rPr lang="fr-CA" b="0" i="0" dirty="0">
                <a:solidFill>
                  <a:srgbClr val="777777"/>
                </a:solidFill>
                <a:effectLst/>
                <a:highlight>
                  <a:srgbClr val="FFFFFF"/>
                </a:highlight>
                <a:latin typeface="Geomanist"/>
              </a:rPr>
              <a:t>En 2022, l</a:t>
            </a:r>
          </a:p>
          <a:p>
            <a:pPr marL="171450" indent="-171450">
              <a:buFontTx/>
              <a:buChar char="-"/>
            </a:pPr>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15</a:t>
            </a:fld>
            <a:endParaRPr lang="fr-CA"/>
          </a:p>
        </p:txBody>
      </p:sp>
    </p:spTree>
    <p:extLst>
      <p:ext uri="{BB962C8B-B14F-4D97-AF65-F5344CB8AC3E}">
        <p14:creationId xmlns:p14="http://schemas.microsoft.com/office/powerpoint/2010/main" val="275641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Sur le marché privé, les tarifs ne sont régulés que par la loi de l’offre et de la demande, car il s’agit d’un marché de nécessité comme le logement ou encore l’alimentation. La demande n’agira pas de façon rationnel et excédera toujours l’offre sur un marché de services de santé et de services sociaux.  Hors les cliniques privées ont le beau jeu de déterminer le prix qu’ils veulent. Comme c’est le cas pour l’épicerie ou encore pour le logement locatif. </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Insérer des exemples sur l’imagerie médicale.</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C’est le cas en santé mentale ou les tarifs suggérés par l’Ordre des psychologues du Québec en 2023 étaient de 50 % plus élevés qu’en 2021. Par ailleurs, l’existence d’un marché privé peut avoir pour effet d’exercer une pression à la hausse sur les coûts dans le secteur public.</a:t>
            </a:r>
          </a:p>
          <a:p>
            <a:pPr marL="171450" indent="-171450">
              <a:spcBef>
                <a:spcPts val="0"/>
              </a:spcBef>
              <a:spcAft>
                <a:spcPts val="0"/>
              </a:spcAft>
              <a:buFontTx/>
              <a:buChar char="-"/>
            </a:pPr>
            <a:endParaRPr lang="fr-CA" sz="1200" dirty="0"/>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16</a:t>
            </a:fld>
            <a:endParaRPr lang="fr-CA"/>
          </a:p>
        </p:txBody>
      </p:sp>
    </p:spTree>
    <p:extLst>
      <p:ext uri="{BB962C8B-B14F-4D97-AF65-F5344CB8AC3E}">
        <p14:creationId xmlns:p14="http://schemas.microsoft.com/office/powerpoint/2010/main" val="278488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L’affirmation du ministre </a:t>
            </a:r>
            <a:r>
              <a:rPr lang="fr-CA" sz="1200" dirty="0" err="1"/>
              <a:t>Fitzgibbon</a:t>
            </a:r>
            <a:r>
              <a:rPr lang="fr-CA" sz="1200" dirty="0"/>
              <a:t> est purement rhétorique. Elle se base, comme dans le dernier mythe, sur un argumentaire anti-bureaucratisation.</a:t>
            </a:r>
          </a:p>
          <a:p>
            <a:pPr marL="171450" indent="-171450">
              <a:spcBef>
                <a:spcPts val="0"/>
              </a:spcBef>
              <a:spcAft>
                <a:spcPts val="0"/>
              </a:spcAft>
              <a:buFontTx/>
              <a:buChar char="-"/>
            </a:pPr>
            <a:r>
              <a:rPr lang="fr-CA" sz="1200" dirty="0"/>
              <a:t>Pourtant, le privé a lui aussi sa propre bureaucratie. Dans un système de santé privé comme les États-Unis, la multiplicité des acteurs qui interviennent rend extrêmement complexe la gestion administrative des réclamations, des tarifications et des paiements, ainsi que la coordination avec les fournisseurs de services.</a:t>
            </a:r>
          </a:p>
          <a:p>
            <a:pPr marL="171450" indent="-171450">
              <a:spcBef>
                <a:spcPts val="0"/>
              </a:spcBef>
              <a:spcAft>
                <a:spcPts val="0"/>
              </a:spcAft>
              <a:buFontTx/>
              <a:buChar char="-"/>
            </a:pPr>
            <a:r>
              <a:rPr lang="fr-CA" sz="1200" dirty="0"/>
              <a:t>S’ajoute à cela une couche supplémentaire de contrôles administratifs. </a:t>
            </a:r>
          </a:p>
          <a:p>
            <a:pPr marL="171450" indent="-171450">
              <a:spcBef>
                <a:spcPts val="0"/>
              </a:spcBef>
              <a:spcAft>
                <a:spcPts val="0"/>
              </a:spcAft>
              <a:buFontTx/>
              <a:buChar char="-"/>
            </a:pPr>
            <a:r>
              <a:rPr lang="fr-CA" sz="1200" dirty="0"/>
              <a:t>Le privé a le luxe de choisir les actes qu’il fait.</a:t>
            </a:r>
          </a:p>
          <a:p>
            <a:pPr marL="171450" indent="-171450">
              <a:spcBef>
                <a:spcPts val="0"/>
              </a:spcBef>
              <a:spcAft>
                <a:spcPts val="0"/>
              </a:spcAft>
              <a:buFontTx/>
              <a:buChar char="-"/>
            </a:pPr>
            <a:r>
              <a:rPr lang="fr-CA" sz="1200" dirty="0"/>
              <a:t>Le privé n’a pas le monopole de la compétence dans ces rangs.</a:t>
            </a:r>
          </a:p>
          <a:p>
            <a:pPr marL="171450" indent="-171450">
              <a:spcBef>
                <a:spcPts val="0"/>
              </a:spcBef>
              <a:spcAft>
                <a:spcPts val="0"/>
              </a:spcAft>
              <a:buFontTx/>
              <a:buChar char="-"/>
            </a:pPr>
            <a:r>
              <a:rPr lang="fr-CA" sz="1200" dirty="0"/>
              <a:t>Exemple de l’Alberta sur le taux de mortalité évitables.</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17</a:t>
            </a:fld>
            <a:endParaRPr lang="fr-CA"/>
          </a:p>
        </p:txBody>
      </p:sp>
    </p:spTree>
    <p:extLst>
      <p:ext uri="{BB962C8B-B14F-4D97-AF65-F5344CB8AC3E}">
        <p14:creationId xmlns:p14="http://schemas.microsoft.com/office/powerpoint/2010/main" val="212184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Prenons l’exemple des GMF créés pour pallier le problème d’accès aux médecins de famille dans le réseau.</a:t>
            </a:r>
          </a:p>
          <a:p>
            <a:pPr>
              <a:spcBef>
                <a:spcPts val="0"/>
              </a:spcBef>
              <a:spcAft>
                <a:spcPts val="0"/>
              </a:spcAft>
            </a:pPr>
            <a:r>
              <a:rPr lang="fr-CA" sz="1200" dirty="0"/>
              <a:t>- La très vaste majorité des GMF sont privés. Ils avaient comme mission de reprendre l’ensemble de la première ligne et d’atteindre 85 % de la population québécoise inscrite à un médecin de famille en 2022-2023. </a:t>
            </a:r>
          </a:p>
          <a:p>
            <a:pPr>
              <a:spcBef>
                <a:spcPts val="0"/>
              </a:spcBef>
              <a:spcAft>
                <a:spcPts val="0"/>
              </a:spcAft>
            </a:pPr>
            <a:r>
              <a:rPr lang="fr-CA" sz="1200" dirty="0"/>
              <a:t>- Non seulement l’objectif a été repoussé, mais le pourcentage total de la population inscrite à un médecin de famille a chuté, passant de 81 % en 2019-2020 à 75 % en 2022-2023.</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18</a:t>
            </a:fld>
            <a:endParaRPr lang="fr-CA"/>
          </a:p>
        </p:txBody>
      </p:sp>
    </p:spTree>
    <p:extLst>
      <p:ext uri="{BB962C8B-B14F-4D97-AF65-F5344CB8AC3E}">
        <p14:creationId xmlns:p14="http://schemas.microsoft.com/office/powerpoint/2010/main" val="24568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À vrai dire, tout comme les GMF, les super-cliniques n’atteignent pas le nombre de visites minimal auquel elles se sont engagées. </a:t>
            </a:r>
          </a:p>
          <a:p>
            <a:pPr marL="171450" indent="-171450">
              <a:spcBef>
                <a:spcPts val="0"/>
              </a:spcBef>
              <a:spcAft>
                <a:spcPts val="0"/>
              </a:spcAft>
              <a:buFontTx/>
              <a:buChar char="-"/>
            </a:pPr>
            <a:r>
              <a:rPr lang="fr-CA" sz="1200" dirty="0"/>
              <a:t>Depuis 2017, le nombre de super-cliniques n’ayant pas respecté leurs engagements est continuellement en hausse. </a:t>
            </a:r>
          </a:p>
          <a:p>
            <a:pPr marL="171450" indent="-171450">
              <a:spcBef>
                <a:spcPts val="0"/>
              </a:spcBef>
              <a:spcAft>
                <a:spcPts val="0"/>
              </a:spcAft>
              <a:buFontTx/>
              <a:buChar char="-"/>
            </a:pPr>
            <a:r>
              <a:rPr lang="fr-CA" sz="1200" dirty="0"/>
              <a:t>En 2017, un peu plus de 3 super-cliniques sur 5 n’avaient pas atteint leurs cibles. En 2021, ce chiffre a augmenté à 4/5, soit une hausse de 20 %. </a:t>
            </a:r>
          </a:p>
          <a:p>
            <a:pPr marL="171450" indent="-171450">
              <a:spcBef>
                <a:spcPts val="0"/>
              </a:spcBef>
              <a:spcAft>
                <a:spcPts val="0"/>
              </a:spcAft>
              <a:buFontTx/>
              <a:buChar char="-"/>
            </a:pPr>
            <a:endParaRPr lang="fr-CA" sz="1200" dirty="0"/>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19</a:t>
            </a:fld>
            <a:endParaRPr lang="fr-CA"/>
          </a:p>
        </p:txBody>
      </p:sp>
    </p:spTree>
    <p:extLst>
      <p:ext uri="{BB962C8B-B14F-4D97-AF65-F5344CB8AC3E}">
        <p14:creationId xmlns:p14="http://schemas.microsoft.com/office/powerpoint/2010/main" val="313352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C’est l’inverse, le privé nuit grandement au public, surtout en vampirisant ses ressources.</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De plus, il entraîne un exil de la main-d’œuvre du RSSS vers les cliniques privées. Depuis les années 2000, c’est le privé qui embauche la majorité de la main-d’œuvre en santé. </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En 2015, cette proportion de main-d’œuvre au privé était de 56 %. Aujourd’hui, la proportion du public peine à rejoindre celle des années 1980, soit plus de 60 %.</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Encore une fois, les GMF étaient censés vider les listes d’attente des urgences. Cependant, en 2015, la vérificatrice générale publiait un rapport accablant exposant que 39 % des GMF ont conclu des ententes avec d’autres établissements publics qui dispensent une bonne partie de leurs heures d’ouverture.</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En 2022, il est question cette fois-ci de 41 % des GMF et 37 % de ces ententes impliquent des services d’urgence d’hôpitaux. Non seulement le privé n’aide pas à diminuer la liste d’attente des urgences, ce sont les urgences qui désengorgent les GMF.</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latin typeface="Gill Sans MT" panose="020B0502020104020203" pitchFamily="34" charset="0"/>
              </a:rPr>
              <a:t>Comme mentionné précédemment, le privé vampirise les ressources humaines du RSSS.</a:t>
            </a:r>
          </a:p>
          <a:p>
            <a:pPr marL="0" indent="0">
              <a:spcBef>
                <a:spcPts val="0"/>
              </a:spcBef>
              <a:spcAft>
                <a:spcPts val="0"/>
              </a:spcAft>
              <a:buFontTx/>
              <a:buNone/>
            </a:pPr>
            <a:endParaRPr lang="fr-CA" sz="1200" dirty="0">
              <a:latin typeface="Gill Sans MT" panose="020B0502020104020203" pitchFamily="34" charset="0"/>
            </a:endParaRPr>
          </a:p>
          <a:p>
            <a:pPr marL="171450" indent="-171450">
              <a:spcBef>
                <a:spcPts val="0"/>
              </a:spcBef>
              <a:spcAft>
                <a:spcPts val="0"/>
              </a:spcAft>
              <a:buFontTx/>
              <a:buChar char="-"/>
            </a:pPr>
            <a:r>
              <a:rPr lang="fr-CA" sz="1200" dirty="0">
                <a:latin typeface="Gill Sans MT" panose="020B0502020104020203" pitchFamily="34" charset="0"/>
              </a:rPr>
              <a:t>Selon le MSSS, le taux d’occupation des salles d’opération devrait être de 85 %. Or, la moyenne d’occupation des blocs opératoires dans les hôpitaux du Québec était de 80,6</a:t>
            </a:r>
            <a:r>
              <a:rPr lang="fr-CA" sz="1200" dirty="0">
                <a:effectLst/>
                <a:latin typeface="Gill Sans MT" panose="020B0502020104020203" pitchFamily="34" charset="0"/>
                <a:ea typeface="Aptos" panose="020B0004020202020204" pitchFamily="34" charset="0"/>
                <a:cs typeface="Times New Roman" panose="02020603050405020304" pitchFamily="18" charset="0"/>
              </a:rPr>
              <a:t> </a:t>
            </a:r>
            <a:r>
              <a:rPr lang="fr-CA" sz="1200" dirty="0">
                <a:latin typeface="Gill Sans MT" panose="020B0502020104020203" pitchFamily="34" charset="0"/>
              </a:rPr>
              <a:t>% en mars 2023.</a:t>
            </a:r>
          </a:p>
          <a:p>
            <a:pPr marL="171450" indent="-171450">
              <a:spcBef>
                <a:spcPts val="0"/>
              </a:spcBef>
              <a:spcAft>
                <a:spcPts val="0"/>
              </a:spcAft>
              <a:buFontTx/>
              <a:buChar char="-"/>
            </a:pPr>
            <a:endParaRPr lang="fr-CA" sz="1200" dirty="0">
              <a:latin typeface="Gill Sans MT" panose="020B0502020104020203" pitchFamily="34" charset="0"/>
            </a:endParaRPr>
          </a:p>
          <a:p>
            <a:pPr marL="171450" indent="-171450">
              <a:spcBef>
                <a:spcPts val="0"/>
              </a:spcBef>
              <a:spcAft>
                <a:spcPts val="0"/>
              </a:spcAft>
              <a:buFontTx/>
              <a:buChar char="-"/>
            </a:pPr>
            <a:r>
              <a:rPr lang="fr-CA" sz="1200" dirty="0">
                <a:latin typeface="Gill Sans MT" panose="020B0502020104020203" pitchFamily="34" charset="0"/>
              </a:rPr>
              <a:t>6 régions et établissements universitaires sur 29 atteignaient 85 % (taux calculé sur un horaire de 8 heures par jour). Si on tient compte d’un horaire 24/7, ce taux chute à 18 %. </a:t>
            </a:r>
          </a:p>
          <a:p>
            <a:pPr marL="171450" indent="-171450">
              <a:spcBef>
                <a:spcPts val="0"/>
              </a:spcBef>
              <a:spcAft>
                <a:spcPts val="0"/>
              </a:spcAft>
              <a:buFontTx/>
              <a:buChar char="-"/>
            </a:pPr>
            <a:endParaRPr lang="fr-CA" sz="1200" dirty="0">
              <a:latin typeface="Gill Sans MT" panose="020B0502020104020203" pitchFamily="34" charset="0"/>
            </a:endParaRPr>
          </a:p>
          <a:p>
            <a:pPr marL="171450" indent="-171450">
              <a:spcBef>
                <a:spcPts val="0"/>
              </a:spcBef>
              <a:spcAft>
                <a:spcPts val="0"/>
              </a:spcAft>
              <a:buFontTx/>
              <a:buChar char="-"/>
            </a:pPr>
            <a:r>
              <a:rPr lang="fr-CA" sz="1200" dirty="0">
                <a:latin typeface="Gill Sans MT" panose="020B0502020104020203" pitchFamily="34" charset="0"/>
              </a:rPr>
              <a:t>Il serait dangereux que le privé prenne plus de place, car cela viendrait fractionner encore plus la main-d’œuvre disponible pour les chirurgies. </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20</a:t>
            </a:fld>
            <a:endParaRPr lang="fr-CA"/>
          </a:p>
        </p:txBody>
      </p:sp>
    </p:spTree>
    <p:extLst>
      <p:ext uri="{BB962C8B-B14F-4D97-AF65-F5344CB8AC3E}">
        <p14:creationId xmlns:p14="http://schemas.microsoft.com/office/powerpoint/2010/main" val="221306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Effectivement, il est dans l’intérêt du privé d’offrir des services de qualité. Cependant, la logique de marché et du profit de ce dernier n’est pas compatible avec cette affirmation. </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Par exemple, la qualité de la prise en charge des </a:t>
            </a:r>
            <a:r>
              <a:rPr lang="fr-CA" sz="1200" dirty="0" err="1"/>
              <a:t>patient.e.s</a:t>
            </a:r>
            <a:r>
              <a:rPr lang="fr-CA" sz="1200" dirty="0"/>
              <a:t> ne se limite pas simplement à être </a:t>
            </a:r>
            <a:r>
              <a:rPr lang="fr-CA" sz="1200" dirty="0" err="1"/>
              <a:t>inscrit.e</a:t>
            </a:r>
            <a:r>
              <a:rPr lang="fr-CA" sz="1200" dirty="0"/>
              <a:t> et à avoir eu une rencontre auprès d’un médecin de famille, il faut aussi être capable de le voir en temps opportun.</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La découverture de la population québécoise auprès de médecins de famille peut-être un bon indicateur de la piètre qualité de la prise en charge par ces derniers.</a:t>
            </a:r>
          </a:p>
          <a:p>
            <a:pPr marL="171450" indent="-171450">
              <a:spcBef>
                <a:spcPts val="0"/>
              </a:spcBef>
              <a:spcAft>
                <a:spcPts val="0"/>
              </a:spcAft>
              <a:buFontTx/>
              <a:buChar char="-"/>
            </a:pPr>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21</a:t>
            </a:fld>
            <a:endParaRPr lang="fr-CA"/>
          </a:p>
        </p:txBody>
      </p:sp>
    </p:spTree>
    <p:extLst>
      <p:ext uri="{BB962C8B-B14F-4D97-AF65-F5344CB8AC3E}">
        <p14:creationId xmlns:p14="http://schemas.microsoft.com/office/powerpoint/2010/main" val="123823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La littérature scientifique est assez claire à cet effet :  l’introduction du privé dans les réseaux de la santé et des services sociaux est corollaire d’une augmentation du taux de mortalité évitable.</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En Italie, l’augmentation des dépenses dans la prestation des services publics était associée à une réduction du taux de mortalité évitable. Les régions où l’on a augmenté les dépenses dans la prestation des services privé avaient l’effet inverse. </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Une étude de 2022 publiée dans </a:t>
            </a:r>
            <a:r>
              <a:rPr lang="fr-CA" sz="1200" i="1" dirty="0"/>
              <a:t>The Lancet </a:t>
            </a:r>
            <a:r>
              <a:rPr lang="fr-CA" sz="1200" dirty="0"/>
              <a:t>démontre un lien clair entre le développement du privé et l’augmentation de la mortalité évitable. En Angleterre, de 2013 à 2020, le pourcentage du privé a augmenté annuellement de 10 % et est associé à une hausse de 3,8 % du taux de mortalité évitable.</a:t>
            </a:r>
          </a:p>
          <a:p>
            <a:pPr marL="171450" indent="-171450">
              <a:spcBef>
                <a:spcPts val="0"/>
              </a:spcBef>
              <a:spcAft>
                <a:spcPts val="0"/>
              </a:spcAft>
              <a:buFontTx/>
              <a:buChar char="-"/>
            </a:pPr>
            <a:endParaRPr lang="fr-CA" sz="1200" i="1" dirty="0"/>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22</a:t>
            </a:fld>
            <a:endParaRPr lang="fr-CA"/>
          </a:p>
        </p:txBody>
      </p:sp>
    </p:spTree>
    <p:extLst>
      <p:ext uri="{BB962C8B-B14F-4D97-AF65-F5344CB8AC3E}">
        <p14:creationId xmlns:p14="http://schemas.microsoft.com/office/powerpoint/2010/main" val="554179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Au Québec, c’est dans les CHSLD privés que l’on trouvait les plus hauts taux d’infection. Un an après le début de la pandémie, ce taux se situait à 61,2 % au privé comparativement à 48,6 % au public.</a:t>
            </a:r>
          </a:p>
          <a:p>
            <a:pPr marL="171450" indent="-171450">
              <a:spcBef>
                <a:spcPts val="0"/>
              </a:spcBef>
              <a:spcAft>
                <a:spcPts val="0"/>
              </a:spcAft>
              <a:buFontTx/>
              <a:buChar char="-"/>
            </a:pPr>
            <a:endParaRPr lang="fr-CA" sz="1200" dirty="0"/>
          </a:p>
          <a:p>
            <a:pPr marL="171450" indent="-171450">
              <a:spcBef>
                <a:spcPts val="0"/>
              </a:spcBef>
              <a:spcAft>
                <a:spcPts val="0"/>
              </a:spcAft>
              <a:buFontTx/>
              <a:buChar char="-"/>
            </a:pPr>
            <a:r>
              <a:rPr lang="fr-CA" sz="1200" dirty="0"/>
              <a:t>En mai 2022, la coroner </a:t>
            </a:r>
            <a:r>
              <a:rPr lang="fr-CA" sz="1200" dirty="0" err="1"/>
              <a:t>Géhane</a:t>
            </a:r>
            <a:r>
              <a:rPr lang="fr-CA" sz="1200" dirty="0"/>
              <a:t> Kamel concluait que les CHSLD privés étaient une solution non viable à la qualité de soins digne de ce que les personnes âgées méritaient. Elle recommandait même la </a:t>
            </a:r>
            <a:r>
              <a:rPr lang="fr-CA" sz="1200" dirty="0" err="1"/>
              <a:t>déprivatisation</a:t>
            </a:r>
            <a:r>
              <a:rPr lang="fr-CA" sz="1200" dirty="0"/>
              <a:t> de ces derniers.</a:t>
            </a:r>
          </a:p>
          <a:p>
            <a:pPr marL="171450" indent="-171450">
              <a:spcBef>
                <a:spcPts val="0"/>
              </a:spcBef>
              <a:spcAft>
                <a:spcPts val="0"/>
              </a:spcAft>
              <a:buFontTx/>
              <a:buChar char="-"/>
            </a:pPr>
            <a:endParaRPr lang="fr-CA" sz="1200" dirty="0"/>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24</a:t>
            </a:fld>
            <a:endParaRPr lang="fr-CA"/>
          </a:p>
        </p:txBody>
      </p:sp>
    </p:spTree>
    <p:extLst>
      <p:ext uri="{BB962C8B-B14F-4D97-AF65-F5344CB8AC3E}">
        <p14:creationId xmlns:p14="http://schemas.microsoft.com/office/powerpoint/2010/main" val="177085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C’est grâce à la Commission Neveu-Castonguay que nous avons pu se doter d’un régime d’assurance et de prestation de services public. C’est pour cela que nous avons réussi réellement à répondre à la majorité des besoins de la population.</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6</a:t>
            </a:fld>
            <a:endParaRPr lang="fr-CA"/>
          </a:p>
        </p:txBody>
      </p:sp>
    </p:spTree>
    <p:extLst>
      <p:ext uri="{BB962C8B-B14F-4D97-AF65-F5344CB8AC3E}">
        <p14:creationId xmlns:p14="http://schemas.microsoft.com/office/powerpoint/2010/main" val="108635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0"/>
              </a:spcBef>
              <a:spcAft>
                <a:spcPts val="0"/>
              </a:spcAft>
            </a:pPr>
            <a:r>
              <a:rPr lang="fr-CA" sz="1200" dirty="0"/>
              <a:t>- Le privé a toujours eu une place de choix au Québec. Même après les réformes de 1970 et 1971, il reste des pans majeurs de services privés : les services professionnels non médicaux, l’hébergement, les services à domicile ou encore les soins dentaires et l’optométrie, pour la plupart.</a:t>
            </a:r>
          </a:p>
          <a:p>
            <a:pPr>
              <a:spcBef>
                <a:spcPts val="0"/>
              </a:spcBef>
              <a:spcAft>
                <a:spcPts val="0"/>
              </a:spcAft>
            </a:pPr>
            <a:r>
              <a:rPr lang="fr-CA" b="1" dirty="0">
                <a:effectLst/>
              </a:rPr>
              <a:t>Part du financement privé en SSS au Québec</a:t>
            </a:r>
            <a:endParaRPr lang="fr-CA" dirty="0">
              <a:effectLst/>
            </a:endParaRPr>
          </a:p>
          <a:p>
            <a:pPr rtl="0"/>
            <a:r>
              <a:rPr lang="fr-CA" dirty="0">
                <a:effectLst/>
              </a:rPr>
              <a:t>1979 = 17,5 %</a:t>
            </a:r>
          </a:p>
          <a:p>
            <a:pPr rtl="0"/>
            <a:r>
              <a:rPr lang="fr-CA" dirty="0">
                <a:effectLst/>
              </a:rPr>
              <a:t>2019 = 26,7 %</a:t>
            </a:r>
          </a:p>
          <a:p>
            <a:pPr rtl="0"/>
            <a:r>
              <a:rPr lang="fr-CA" b="1" dirty="0">
                <a:effectLst/>
              </a:rPr>
              <a:t>Part des travailleuses de la SSS œuvrant au privé</a:t>
            </a:r>
            <a:endParaRPr lang="fr-CA" dirty="0">
              <a:effectLst/>
            </a:endParaRPr>
          </a:p>
          <a:p>
            <a:pPr rtl="0"/>
            <a:r>
              <a:rPr lang="fr-CA" dirty="0">
                <a:effectLst/>
              </a:rPr>
              <a:t>1987 = 39,7 %</a:t>
            </a:r>
          </a:p>
          <a:p>
            <a:pPr rtl="0"/>
            <a:r>
              <a:rPr lang="fr-CA" dirty="0">
                <a:effectLst/>
              </a:rPr>
              <a:t>2019 = 52,3 %</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8</a:t>
            </a:fld>
            <a:endParaRPr lang="fr-CA"/>
          </a:p>
        </p:txBody>
      </p:sp>
    </p:spTree>
    <p:extLst>
      <p:ext uri="{BB962C8B-B14F-4D97-AF65-F5344CB8AC3E}">
        <p14:creationId xmlns:p14="http://schemas.microsoft.com/office/powerpoint/2010/main" val="269686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0"/>
              </a:spcBef>
              <a:spcAft>
                <a:spcPts val="0"/>
              </a:spcAft>
            </a:pPr>
            <a:r>
              <a:rPr lang="fr-CA" sz="1200" dirty="0"/>
              <a:t>- Le privé a toujours eu une place de choix au Québec. Même après les réformes de 1970 et 1971, il reste des pans majeurs de services privés : les services professionnels non médicaux, l’hébergement, les services à domicile ou encore les soins dentaires et l’optométrie, pour la plupart.</a:t>
            </a:r>
          </a:p>
          <a:p>
            <a:pPr>
              <a:spcBef>
                <a:spcPts val="0"/>
              </a:spcBef>
              <a:spcAft>
                <a:spcPts val="0"/>
              </a:spcAft>
            </a:pPr>
            <a:r>
              <a:rPr lang="fr-CA" b="1" dirty="0">
                <a:effectLst/>
              </a:rPr>
              <a:t>Part du financement privé en SSS au Québec</a:t>
            </a:r>
            <a:endParaRPr lang="fr-CA" dirty="0">
              <a:effectLst/>
            </a:endParaRPr>
          </a:p>
          <a:p>
            <a:pPr rtl="0"/>
            <a:r>
              <a:rPr lang="fr-CA" dirty="0">
                <a:effectLst/>
              </a:rPr>
              <a:t>1979 = 17,5 %</a:t>
            </a:r>
          </a:p>
          <a:p>
            <a:pPr rtl="0"/>
            <a:r>
              <a:rPr lang="fr-CA" dirty="0">
                <a:effectLst/>
              </a:rPr>
              <a:t>2019 = 26,7 %</a:t>
            </a:r>
          </a:p>
          <a:p>
            <a:pPr rtl="0"/>
            <a:r>
              <a:rPr lang="fr-CA" b="1" dirty="0">
                <a:effectLst/>
              </a:rPr>
              <a:t>Part des travailleuses de la SSS œuvrant au privé</a:t>
            </a:r>
            <a:endParaRPr lang="fr-CA" dirty="0">
              <a:effectLst/>
            </a:endParaRPr>
          </a:p>
          <a:p>
            <a:pPr rtl="0"/>
            <a:r>
              <a:rPr lang="fr-CA" dirty="0">
                <a:effectLst/>
              </a:rPr>
              <a:t>1987 = 39,7 %</a:t>
            </a:r>
          </a:p>
          <a:p>
            <a:pPr rtl="0"/>
            <a:r>
              <a:rPr lang="fr-CA" dirty="0">
                <a:effectLst/>
              </a:rPr>
              <a:t>2019 = 52,3 %</a:t>
            </a:r>
          </a:p>
          <a:p>
            <a:endParaRPr lang="fr-CA" dirty="0"/>
          </a:p>
          <a:p>
            <a:pPr algn="l"/>
            <a:r>
              <a:rPr lang="fr-CA" dirty="0"/>
              <a:t>Source:</a:t>
            </a:r>
            <a:r>
              <a:rPr lang="fr-CA" sz="1800" b="0" i="0" u="none" strike="noStrike" baseline="0" dirty="0">
                <a:solidFill>
                  <a:srgbClr val="000000"/>
                </a:solidFill>
                <a:latin typeface="Kepler Std"/>
              </a:rPr>
              <a:t> </a:t>
            </a:r>
            <a:r>
              <a:rPr lang="fr-CA" sz="1800" b="0" i="0" u="none" strike="noStrike" baseline="0" dirty="0">
                <a:solidFill>
                  <a:srgbClr val="211D1E"/>
                </a:solidFill>
                <a:latin typeface="Kepler Std"/>
              </a:rPr>
              <a:t>Anne Plourde, </a:t>
            </a:r>
            <a:r>
              <a:rPr lang="fr-CA" sz="1800" b="0" i="1" u="none" strike="noStrike" baseline="0" dirty="0">
                <a:solidFill>
                  <a:srgbClr val="211D1E"/>
                </a:solidFill>
                <a:latin typeface="Kepler Std"/>
              </a:rPr>
              <a:t>Gaétan Barrette a prouvé que le privé en santé coûte plus cher que le public</a:t>
            </a:r>
            <a:r>
              <a:rPr lang="fr-CA" sz="1800" b="0" i="0" u="none" strike="noStrike" baseline="0" dirty="0">
                <a:solidFill>
                  <a:srgbClr val="211D1E"/>
                </a:solidFill>
                <a:latin typeface="Kepler Std"/>
              </a:rPr>
              <a:t>, Billet, IRIS, 24 avril 2023.</a:t>
            </a:r>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9</a:t>
            </a:fld>
            <a:endParaRPr lang="fr-CA"/>
          </a:p>
        </p:txBody>
      </p:sp>
    </p:spTree>
    <p:extLst>
      <p:ext uri="{BB962C8B-B14F-4D97-AF65-F5344CB8AC3E}">
        <p14:creationId xmlns:p14="http://schemas.microsoft.com/office/powerpoint/2010/main" val="296309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A" dirty="0"/>
              <a:t>Source: </a:t>
            </a:r>
            <a:r>
              <a:rPr lang="fr-CA" sz="1800" b="0" i="0" u="none" strike="noStrike" baseline="0" dirty="0">
                <a:solidFill>
                  <a:srgbClr val="211D1E"/>
                </a:solidFill>
                <a:latin typeface="KievitOT-Regular"/>
              </a:rPr>
              <a:t>Statistique Canada, </a:t>
            </a:r>
            <a:r>
              <a:rPr lang="fr-CA" sz="1800" b="0" i="1" u="none" strike="noStrike" baseline="0" dirty="0">
                <a:solidFill>
                  <a:srgbClr val="211D1E"/>
                </a:solidFill>
                <a:latin typeface="KievitOT-Italic"/>
              </a:rPr>
              <a:t>Emplois selon la catégorie de travailleur, données annuelles (x1000)</a:t>
            </a:r>
            <a:r>
              <a:rPr lang="fr-CA" sz="1800" b="0" i="0" u="none" strike="noStrike" baseline="0" dirty="0">
                <a:solidFill>
                  <a:srgbClr val="211D1E"/>
                </a:solidFill>
                <a:latin typeface="KievitOT-Regular"/>
              </a:rPr>
              <a:t>, Tableau 14-10-0027-01 (consulté le 27 octobre 2023) ; Guillaume Hébert, </a:t>
            </a:r>
            <a:r>
              <a:rPr lang="fr-CA" sz="1800" b="0" i="1" u="none" strike="noStrike" baseline="0" dirty="0">
                <a:solidFill>
                  <a:srgbClr val="211D1E"/>
                </a:solidFill>
                <a:latin typeface="KievitOT-Italic"/>
              </a:rPr>
              <a:t>La progression du secteur privé en santé au Québec</a:t>
            </a:r>
            <a:r>
              <a:rPr lang="fr-CA" sz="1800" b="0" i="0" u="none" strike="noStrike" baseline="0" dirty="0">
                <a:solidFill>
                  <a:srgbClr val="211D1E"/>
                </a:solidFill>
                <a:latin typeface="KievitOT-Regular"/>
              </a:rPr>
              <a:t>, Fiche, IRIS, mars 2022. Mes calculs </a:t>
            </a:r>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10</a:t>
            </a:fld>
            <a:endParaRPr lang="fr-CA"/>
          </a:p>
        </p:txBody>
      </p:sp>
    </p:spTree>
    <p:extLst>
      <p:ext uri="{BB962C8B-B14F-4D97-AF65-F5344CB8AC3E}">
        <p14:creationId xmlns:p14="http://schemas.microsoft.com/office/powerpoint/2010/main" val="294260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Il existe une contradiction fondamentale entre, d’une part, les intérêts privés des marchands de soins et, d’autre part, le développement d’un bon système public de santé. Ceci n’est pas clair pour tous, sauf pour le milieu des affaires. </a:t>
            </a:r>
          </a:p>
          <a:p>
            <a:pPr>
              <a:spcBef>
                <a:spcPts val="0"/>
              </a:spcBef>
              <a:spcAft>
                <a:spcPts val="0"/>
              </a:spcAft>
            </a:pPr>
            <a:endParaRPr lang="fr-CA" sz="1200" dirty="0"/>
          </a:p>
          <a:p>
            <a:pPr marL="171450" indent="-171450">
              <a:spcBef>
                <a:spcPts val="0"/>
              </a:spcBef>
              <a:spcAft>
                <a:spcPts val="0"/>
              </a:spcAft>
              <a:buFontTx/>
              <a:buChar char="-"/>
            </a:pPr>
            <a:r>
              <a:rPr lang="fr-CA" sz="1200" dirty="0"/>
              <a:t>C’est pourquoi les chambres de commerce, le patronat, les associations de manufacturiers, l’industrie pharmaceutique et celle des assurances se sont fortement mobilisés contre les projets de réforme des années 1960-1970 dans le domaine de la santé.</a:t>
            </a:r>
          </a:p>
          <a:p>
            <a:pPr marL="0" indent="0">
              <a:spcBef>
                <a:spcPts val="0"/>
              </a:spcBef>
              <a:spcAft>
                <a:spcPts val="0"/>
              </a:spcAft>
              <a:buFontTx/>
              <a:buNone/>
            </a:pPr>
            <a:endParaRPr lang="fr-CA" sz="1200" dirty="0"/>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11</a:t>
            </a:fld>
            <a:endParaRPr lang="fr-CA"/>
          </a:p>
        </p:txBody>
      </p:sp>
    </p:spTree>
    <p:extLst>
      <p:ext uri="{BB962C8B-B14F-4D97-AF65-F5344CB8AC3E}">
        <p14:creationId xmlns:p14="http://schemas.microsoft.com/office/powerpoint/2010/main" val="110426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sz="1200" dirty="0"/>
              <a:t>Dans la très grande majorité des cas, les coûts sont plus élevés et même parfois beaucoup plus élevés (jusqu’à 155 % plus cher) au privé qu’au public.</a:t>
            </a:r>
          </a:p>
          <a:p>
            <a:pPr marL="171450" indent="-171450">
              <a:buFontTx/>
              <a:buChar char="-"/>
            </a:pPr>
            <a:endParaRPr lang="fr-CA" sz="1200" dirty="0"/>
          </a:p>
          <a:p>
            <a:pPr marL="171450" indent="-171450">
              <a:buFontTx/>
              <a:buChar char="-"/>
            </a:pPr>
            <a:r>
              <a:rPr lang="fr-CA" sz="1200" dirty="0"/>
              <a:t>Si des cliniques privées parviennent à réaliser certaines interventions à moindre coût que le public, c’est plutôt l’inverse qui se produit dans la plupart des cas. </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12</a:t>
            </a:fld>
            <a:endParaRPr lang="fr-CA"/>
          </a:p>
        </p:txBody>
      </p:sp>
    </p:spTree>
    <p:extLst>
      <p:ext uri="{BB962C8B-B14F-4D97-AF65-F5344CB8AC3E}">
        <p14:creationId xmlns:p14="http://schemas.microsoft.com/office/powerpoint/2010/main" val="278776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sz="1200" dirty="0"/>
              <a:t>Dans la très grande majorité des cas, les coûts sont plus élevés et même parfois beaucoup plus élevés (jusqu’à 155 % plus cher) au privé qu’au public.</a:t>
            </a:r>
          </a:p>
          <a:p>
            <a:pPr marL="171450" indent="-171450">
              <a:buFontTx/>
              <a:buChar char="-"/>
            </a:pPr>
            <a:endParaRPr lang="fr-CA" sz="1200" dirty="0"/>
          </a:p>
          <a:p>
            <a:pPr marL="171450" indent="-171450">
              <a:buFontTx/>
              <a:buChar char="-"/>
            </a:pPr>
            <a:r>
              <a:rPr lang="fr-CA" sz="1200" dirty="0"/>
              <a:t>Si des cliniques privées parviennent à réaliser certaines interventions à moindre coût que le public, c’est plutôt l’inverse qui se produit dans la plupart des cas. </a:t>
            </a:r>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13</a:t>
            </a:fld>
            <a:endParaRPr lang="fr-CA"/>
          </a:p>
        </p:txBody>
      </p:sp>
    </p:spTree>
    <p:extLst>
      <p:ext uri="{BB962C8B-B14F-4D97-AF65-F5344CB8AC3E}">
        <p14:creationId xmlns:p14="http://schemas.microsoft.com/office/powerpoint/2010/main" val="294588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Tx/>
              <a:buChar char="-"/>
            </a:pPr>
            <a:r>
              <a:rPr lang="fr-CA" sz="1200" dirty="0"/>
              <a:t>Il suffit de regarder chez nos voisins américains pour comprendre qu’un système privé de santé est défaillant et beaucoup plus coûteux que celui géré par l’État. Les États-Unis ont le système de santé qui coûte le plus cher au monde.</a:t>
            </a:r>
          </a:p>
          <a:p>
            <a:pPr marL="171450" indent="-171450">
              <a:spcBef>
                <a:spcPts val="0"/>
              </a:spcBef>
              <a:spcAft>
                <a:spcPts val="0"/>
              </a:spcAft>
              <a:buFontTx/>
              <a:buChar char="-"/>
            </a:pPr>
            <a:r>
              <a:rPr lang="fr-CA" sz="1200" dirty="0"/>
              <a:t>Cela s’explique par les coûts administratifs des assurances privées  4 à 10 fois plus élevés qu’ici, soit par la bureaucratie beaucoup plus lourde que requièrent ces assurances privées.</a:t>
            </a:r>
          </a:p>
          <a:p>
            <a:pPr marL="0" indent="0">
              <a:spcBef>
                <a:spcPts val="0"/>
              </a:spcBef>
              <a:spcAft>
                <a:spcPts val="0"/>
              </a:spcAft>
              <a:buFontTx/>
              <a:buNone/>
            </a:pPr>
            <a:endParaRPr lang="fr-CA" sz="1200" dirty="0"/>
          </a:p>
          <a:p>
            <a:endParaRPr lang="fr-CA" dirty="0"/>
          </a:p>
        </p:txBody>
      </p:sp>
      <p:sp>
        <p:nvSpPr>
          <p:cNvPr id="4" name="Espace réservé du numéro de diapositive 3"/>
          <p:cNvSpPr>
            <a:spLocks noGrp="1"/>
          </p:cNvSpPr>
          <p:nvPr>
            <p:ph type="sldNum" sz="quarter" idx="5"/>
          </p:nvPr>
        </p:nvSpPr>
        <p:spPr/>
        <p:txBody>
          <a:bodyPr/>
          <a:lstStyle/>
          <a:p>
            <a:fld id="{F12BDA2C-301C-4246-8434-BF6E15F43A3E}" type="slidenum">
              <a:rPr lang="fr-CA" smtClean="0"/>
              <a:t>14</a:t>
            </a:fld>
            <a:endParaRPr lang="fr-CA"/>
          </a:p>
        </p:txBody>
      </p:sp>
    </p:spTree>
    <p:extLst>
      <p:ext uri="{BB962C8B-B14F-4D97-AF65-F5344CB8AC3E}">
        <p14:creationId xmlns:p14="http://schemas.microsoft.com/office/powerpoint/2010/main" val="138570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4479529-0F41-47C3-AFD5-A705547852E8}" type="datetimeFigureOut">
              <a:rPr lang="fr-CA" smtClean="0"/>
              <a:t>2024-09-09</a:t>
            </a:fld>
            <a:endParaRPr lang="fr-C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C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32475C8-E2EA-454D-8CFD-625BAF2AAF45}" type="slidenum">
              <a:rPr lang="fr-CA" smtClean="0"/>
              <a:t>‹N°›</a:t>
            </a:fld>
            <a:endParaRPr lang="fr-CA"/>
          </a:p>
        </p:txBody>
      </p:sp>
    </p:spTree>
    <p:extLst>
      <p:ext uri="{BB962C8B-B14F-4D97-AF65-F5344CB8AC3E}">
        <p14:creationId xmlns:p14="http://schemas.microsoft.com/office/powerpoint/2010/main" val="118171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479529-0F41-47C3-AFD5-A705547852E8}" type="datetimeFigureOut">
              <a:rPr lang="fr-CA" smtClean="0"/>
              <a:t>2024-09-09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269092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4479529-0F41-47C3-AFD5-A705547852E8}" type="datetimeFigureOut">
              <a:rPr lang="fr-CA" smtClean="0"/>
              <a:t>2024-09-09</a:t>
            </a:fld>
            <a:endParaRPr lang="fr-CA"/>
          </a:p>
        </p:txBody>
      </p:sp>
      <p:sp>
        <p:nvSpPr>
          <p:cNvPr id="5" name="Footer Placeholder 4"/>
          <p:cNvSpPr>
            <a:spLocks noGrp="1"/>
          </p:cNvSpPr>
          <p:nvPr>
            <p:ph type="ftr" sz="quarter" idx="11"/>
          </p:nvPr>
        </p:nvSpPr>
        <p:spPr>
          <a:xfrm>
            <a:off x="774923" y="5951811"/>
            <a:ext cx="7896279" cy="365125"/>
          </a:xfrm>
        </p:spPr>
        <p:txBody>
          <a:bodyPr/>
          <a:lstStyle/>
          <a:p>
            <a:endParaRPr lang="fr-C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32475C8-E2EA-454D-8CFD-625BAF2AAF45}" type="slidenum">
              <a:rPr lang="fr-CA" smtClean="0"/>
              <a:t>‹N°›</a:t>
            </a:fld>
            <a:endParaRPr lang="fr-CA"/>
          </a:p>
        </p:txBody>
      </p:sp>
    </p:spTree>
    <p:extLst>
      <p:ext uri="{BB962C8B-B14F-4D97-AF65-F5344CB8AC3E}">
        <p14:creationId xmlns:p14="http://schemas.microsoft.com/office/powerpoint/2010/main" val="271494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479529-0F41-47C3-AFD5-A705547852E8}" type="datetimeFigureOut">
              <a:rPr lang="fr-CA" smtClean="0"/>
              <a:t>2024-09-09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558300" y="5956137"/>
            <a:ext cx="1052508" cy="365125"/>
          </a:xfrm>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304344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4479529-0F41-47C3-AFD5-A705547852E8}" type="datetimeFigureOut">
              <a:rPr lang="fr-CA" smtClean="0"/>
              <a:t>2024-09-09</a:t>
            </a:fld>
            <a:endParaRPr lang="fr-C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32475C8-E2EA-454D-8CFD-625BAF2AAF45}" type="slidenum">
              <a:rPr lang="fr-CA" smtClean="0"/>
              <a:t>‹N°›</a:t>
            </a:fld>
            <a:endParaRPr lang="fr-CA"/>
          </a:p>
        </p:txBody>
      </p:sp>
    </p:spTree>
    <p:extLst>
      <p:ext uri="{BB962C8B-B14F-4D97-AF65-F5344CB8AC3E}">
        <p14:creationId xmlns:p14="http://schemas.microsoft.com/office/powerpoint/2010/main" val="41195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4479529-0F41-47C3-AFD5-A705547852E8}" type="datetimeFigureOut">
              <a:rPr lang="fr-CA" smtClean="0"/>
              <a:t>2024-09-09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120131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4479529-0F41-47C3-AFD5-A705547852E8}" type="datetimeFigureOut">
              <a:rPr lang="fr-CA" smtClean="0"/>
              <a:t>2024-09-09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139811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4479529-0F41-47C3-AFD5-A705547852E8}" type="datetimeFigureOut">
              <a:rPr lang="fr-CA" smtClean="0"/>
              <a:t>2024-09-09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21609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79529-0F41-47C3-AFD5-A705547852E8}" type="datetimeFigureOut">
              <a:rPr lang="fr-CA" smtClean="0"/>
              <a:t>2024-09-09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170734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4479529-0F41-47C3-AFD5-A705547852E8}" type="datetimeFigureOut">
              <a:rPr lang="fr-CA" smtClean="0"/>
              <a:t>2024-09-09</a:t>
            </a:fld>
            <a:endParaRPr lang="fr-C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32475C8-E2EA-454D-8CFD-625BAF2AAF45}" type="slidenum">
              <a:rPr lang="fr-CA" smtClean="0"/>
              <a:t>‹N°›</a:t>
            </a:fld>
            <a:endParaRPr lang="fr-CA"/>
          </a:p>
        </p:txBody>
      </p:sp>
    </p:spTree>
    <p:extLst>
      <p:ext uri="{BB962C8B-B14F-4D97-AF65-F5344CB8AC3E}">
        <p14:creationId xmlns:p14="http://schemas.microsoft.com/office/powerpoint/2010/main" val="253211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479529-0F41-47C3-AFD5-A705547852E8}" type="datetimeFigureOut">
              <a:rPr lang="fr-CA" smtClean="0"/>
              <a:t>2024-09-09</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2475C8-E2EA-454D-8CFD-625BAF2AAF45}" type="slidenum">
              <a:rPr lang="fr-CA" smtClean="0"/>
              <a:t>‹N°›</a:t>
            </a:fld>
            <a:endParaRPr lang="fr-CA"/>
          </a:p>
        </p:txBody>
      </p:sp>
    </p:spTree>
    <p:extLst>
      <p:ext uri="{BB962C8B-B14F-4D97-AF65-F5344CB8AC3E}">
        <p14:creationId xmlns:p14="http://schemas.microsoft.com/office/powerpoint/2010/main" val="243639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4479529-0F41-47C3-AFD5-A705547852E8}" type="datetimeFigureOut">
              <a:rPr lang="fr-CA" smtClean="0"/>
              <a:t>2024-09-09</a:t>
            </a:fld>
            <a:endParaRPr lang="fr-C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C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32475C8-E2EA-454D-8CFD-625BAF2AAF45}" type="slidenum">
              <a:rPr lang="fr-CA" smtClean="0"/>
              <a:t>‹N°›</a:t>
            </a:fld>
            <a:endParaRPr lang="fr-C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8846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jp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52_A9871E9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jp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54_FD72A3D.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jpg"/><Relationship Id="rId2" Type="http://schemas.openxmlformats.org/officeDocument/2006/relationships/tags" Target="../tags/tag33.xml"/><Relationship Id="rId1" Type="http://schemas.openxmlformats.org/officeDocument/2006/relationships/tags" Target="../tags/tag32.xml"/><Relationship Id="rId6" Type="http://schemas.microsoft.com/office/2018/10/relationships/comments" Target="../comments/modernComment_146_2CB5659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jp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jpg"/><Relationship Id="rId2" Type="http://schemas.openxmlformats.org/officeDocument/2006/relationships/tags" Target="../tags/tag39.xml"/><Relationship Id="rId1" Type="http://schemas.openxmlformats.org/officeDocument/2006/relationships/tags" Target="../tags/tag38.xml"/><Relationship Id="rId6" Type="http://schemas.microsoft.com/office/2018/10/relationships/comments" Target="../comments/modernComment_148_88DEF39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jp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6.xml"/><Relationship Id="rId7" Type="http://schemas.openxmlformats.org/officeDocument/2006/relationships/diagramData" Target="../diagrams/data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g"/><Relationship Id="rId11" Type="http://schemas.microsoft.com/office/2007/relationships/diagramDrawing" Target="../diagrams/drawing1.xml"/><Relationship Id="rId5" Type="http://schemas.microsoft.com/office/2018/10/relationships/comments" Target="../comments/modernComment_13C_5A6BC1BD.xml"/><Relationship Id="rId10" Type="http://schemas.openxmlformats.org/officeDocument/2006/relationships/diagramColors" Target="../diagrams/colors1.xml"/><Relationship Id="rId4" Type="http://schemas.openxmlformats.org/officeDocument/2006/relationships/slideLayout" Target="../slideLayouts/slideLayout2.xml"/><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jpg"/><Relationship Id="rId2" Type="http://schemas.openxmlformats.org/officeDocument/2006/relationships/tags" Target="../tags/tag45.xml"/><Relationship Id="rId1" Type="http://schemas.openxmlformats.org/officeDocument/2006/relationships/tags" Target="../tags/tag44.xml"/><Relationship Id="rId6" Type="http://schemas.microsoft.com/office/2018/10/relationships/comments" Target="../comments/modernComment_14A_3854DE0D.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jp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jpg"/><Relationship Id="rId2" Type="http://schemas.openxmlformats.org/officeDocument/2006/relationships/tags" Target="../tags/tag51.xml"/><Relationship Id="rId1" Type="http://schemas.openxmlformats.org/officeDocument/2006/relationships/tags" Target="../tags/tag50.xml"/><Relationship Id="rId6" Type="http://schemas.microsoft.com/office/2018/10/relationships/comments" Target="../comments/modernComment_14E_7F0885C8.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jp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2.xml"/><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61.xml"/><Relationship Id="rId7" Type="http://schemas.openxmlformats.org/officeDocument/2006/relationships/chart" Target="../charts/chart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jp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2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chart" Target="../charts/chart5.xml"/><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1.bin"/><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g"/><Relationship Id="rId5" Type="http://schemas.microsoft.com/office/2018/10/relationships/comments" Target="../comments/modernComment_13A_A361159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jp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51_20B3102A.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BA0BD-07A4-E9EA-921B-CC07D3EC6DE1}"/>
              </a:ext>
            </a:extLst>
          </p:cNvPr>
          <p:cNvSpPr>
            <a:spLocks noGrp="1"/>
          </p:cNvSpPr>
          <p:nvPr>
            <p:ph type="ctrTitle"/>
            <p:custDataLst>
              <p:tags r:id="rId1"/>
            </p:custDataLst>
          </p:nvPr>
        </p:nvSpPr>
        <p:spPr>
          <a:xfrm>
            <a:off x="388293" y="107283"/>
            <a:ext cx="11664160" cy="2691557"/>
          </a:xfrm>
        </p:spPr>
        <p:txBody>
          <a:bodyPr>
            <a:normAutofit/>
          </a:bodyPr>
          <a:lstStyle/>
          <a:p>
            <a:pPr algn="ctr"/>
            <a:r>
              <a:rPr lang="fr-CA" sz="3200" b="1" dirty="0"/>
              <a:t>Le privé en santé : mythes et réalités</a:t>
            </a:r>
            <a:br>
              <a:rPr lang="fr-CA" sz="3200" b="1" dirty="0"/>
            </a:br>
            <a:br>
              <a:rPr lang="fr-CA" sz="3200" b="1" dirty="0"/>
            </a:br>
            <a:endParaRPr lang="fr-CA" sz="3200" b="1" dirty="0"/>
          </a:p>
        </p:txBody>
      </p:sp>
      <p:pic>
        <p:nvPicPr>
          <p:cNvPr id="4" name="Image 3" descr="Une image contenant texte&#10;&#10;Description générée automatiquement">
            <a:extLst>
              <a:ext uri="{FF2B5EF4-FFF2-40B4-BE49-F238E27FC236}">
                <a16:creationId xmlns:a16="http://schemas.microsoft.com/office/drawing/2014/main" id="{A895C3D5-BA04-FD6F-FDD9-20C057FAF782}"/>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395725" y="3215640"/>
            <a:ext cx="5364480" cy="3017520"/>
          </a:xfrm>
          <a:prstGeom prst="rect">
            <a:avLst/>
          </a:prstGeom>
        </p:spPr>
      </p:pic>
      <p:sp>
        <p:nvSpPr>
          <p:cNvPr id="7" name="Sous-titre 2">
            <a:extLst>
              <a:ext uri="{FF2B5EF4-FFF2-40B4-BE49-F238E27FC236}">
                <a16:creationId xmlns:a16="http://schemas.microsoft.com/office/drawing/2014/main" id="{2F46A862-72D6-3D29-25C6-87BDCE4CAD02}"/>
              </a:ext>
            </a:extLst>
          </p:cNvPr>
          <p:cNvSpPr>
            <a:spLocks noGrp="1"/>
          </p:cNvSpPr>
          <p:nvPr>
            <p:ph type="subTitle" idx="1"/>
            <p:custDataLst>
              <p:tags r:id="rId3"/>
            </p:custDataLst>
          </p:nvPr>
        </p:nvSpPr>
        <p:spPr>
          <a:xfrm>
            <a:off x="581192" y="1791719"/>
            <a:ext cx="10993546" cy="590321"/>
          </a:xfrm>
        </p:spPr>
        <p:txBody>
          <a:bodyPr>
            <a:noAutofit/>
          </a:bodyPr>
          <a:lstStyle/>
          <a:p>
            <a:pPr>
              <a:lnSpc>
                <a:spcPct val="120000"/>
              </a:lnSpc>
              <a:spcBef>
                <a:spcPts val="0"/>
              </a:spcBef>
              <a:spcAft>
                <a:spcPts val="0"/>
              </a:spcAft>
            </a:pPr>
            <a:endParaRPr lang="fr-CA" sz="3600" b="1" dirty="0">
              <a:solidFill>
                <a:schemeClr val="accent1"/>
              </a:solidFill>
              <a:latin typeface="+mj-lt"/>
              <a:ea typeface="+mj-ea"/>
              <a:cs typeface="+mj-cs"/>
            </a:endParaRPr>
          </a:p>
          <a:p>
            <a:pPr algn="r">
              <a:lnSpc>
                <a:spcPct val="120000"/>
              </a:lnSpc>
              <a:spcBef>
                <a:spcPts val="0"/>
              </a:spcBef>
              <a:spcAft>
                <a:spcPts val="0"/>
              </a:spcAft>
            </a:pPr>
            <a:r>
              <a:rPr lang="fr-CA" b="1" dirty="0"/>
              <a:t> </a:t>
            </a:r>
          </a:p>
        </p:txBody>
      </p:sp>
    </p:spTree>
    <p:extLst>
      <p:ext uri="{BB962C8B-B14F-4D97-AF65-F5344CB8AC3E}">
        <p14:creationId xmlns:p14="http://schemas.microsoft.com/office/powerpoint/2010/main" val="4517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0A4161-B37B-8494-98EC-5D8F8F42E34C}"/>
              </a:ext>
            </a:extLst>
          </p:cNvPr>
          <p:cNvSpPr>
            <a:spLocks noGrp="1"/>
          </p:cNvSpPr>
          <p:nvPr>
            <p:ph type="title"/>
          </p:nvPr>
        </p:nvSpPr>
        <p:spPr/>
        <p:txBody>
          <a:bodyPr>
            <a:normAutofit fontScale="90000"/>
          </a:bodyPr>
          <a:lstStyle/>
          <a:p>
            <a:br>
              <a:rPr lang="fr-CA" sz="1800" b="0" i="0" u="none" strike="noStrike" baseline="0" dirty="0">
                <a:solidFill>
                  <a:srgbClr val="000000"/>
                </a:solidFill>
                <a:latin typeface="KievitOT-Medium"/>
              </a:rPr>
            </a:br>
            <a:r>
              <a:rPr lang="fr-CA" sz="2200" b="0" i="0" u="none" strike="noStrike" baseline="0" dirty="0">
                <a:latin typeface="+mn-lt"/>
              </a:rPr>
              <a:t>Pourcentage d’emplois dans les secteurs public et privé, soins de santé et assistance sociale, Québec, 1987-2022</a:t>
            </a:r>
            <a:r>
              <a:rPr lang="fr-CA" sz="2000" b="0" i="0" u="none" strike="noStrike" baseline="0" dirty="0">
                <a:solidFill>
                  <a:srgbClr val="211D1E"/>
                </a:solidFill>
                <a:latin typeface="KievitOT-Medium"/>
              </a:rPr>
              <a:t>*</a:t>
            </a:r>
            <a:endParaRPr lang="fr-CA" sz="2000" dirty="0"/>
          </a:p>
        </p:txBody>
      </p:sp>
      <p:pic>
        <p:nvPicPr>
          <p:cNvPr id="5" name="Espace réservé du contenu 4">
            <a:extLst>
              <a:ext uri="{FF2B5EF4-FFF2-40B4-BE49-F238E27FC236}">
                <a16:creationId xmlns:a16="http://schemas.microsoft.com/office/drawing/2014/main" id="{EF1A7641-3D4A-EDB5-0557-2DE881D3AA59}"/>
              </a:ext>
            </a:extLst>
          </p:cNvPr>
          <p:cNvPicPr>
            <a:picLocks noGrp="1" noChangeAspect="1"/>
          </p:cNvPicPr>
          <p:nvPr>
            <p:ph idx="1"/>
          </p:nvPr>
        </p:nvPicPr>
        <p:blipFill>
          <a:blip r:embed="rId3"/>
          <a:stretch>
            <a:fillRect/>
          </a:stretch>
        </p:blipFill>
        <p:spPr>
          <a:xfrm>
            <a:off x="1419366" y="2276759"/>
            <a:ext cx="8775511" cy="4192280"/>
          </a:xfrm>
        </p:spPr>
      </p:pic>
    </p:spTree>
    <p:extLst>
      <p:ext uri="{BB962C8B-B14F-4D97-AF65-F5344CB8AC3E}">
        <p14:creationId xmlns:p14="http://schemas.microsoft.com/office/powerpoint/2010/main" val="378144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1</a:t>
            </a:r>
            <a:r>
              <a:rPr lang="fr-CA" b="1" baseline="30000" dirty="0"/>
              <a:t>er</a:t>
            </a:r>
            <a:r>
              <a:rPr lang="fr-CA" b="1" dirty="0"/>
              <a:t> mythe : Le privé est une solution nouvelle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7" name="Espace réservé du contenu 2">
            <a:extLst>
              <a:ext uri="{FF2B5EF4-FFF2-40B4-BE49-F238E27FC236}">
                <a16:creationId xmlns:a16="http://schemas.microsoft.com/office/drawing/2014/main" id="{0E411811-897B-A4C8-8CA9-565DA2F7FAA3}"/>
              </a:ext>
            </a:extLst>
          </p:cNvPr>
          <p:cNvSpPr>
            <a:spLocks noGrp="1"/>
          </p:cNvSpPr>
          <p:nvPr>
            <p:ph idx="1"/>
            <p:custDataLst>
              <p:tags r:id="rId3"/>
            </p:custDataLst>
          </p:nvPr>
        </p:nvSpPr>
        <p:spPr>
          <a:xfrm>
            <a:off x="581192" y="702156"/>
            <a:ext cx="11139753" cy="4717438"/>
          </a:xfrm>
        </p:spPr>
        <p:txBody>
          <a:bodyPr>
            <a:noAutofit/>
          </a:bodyPr>
          <a:lstStyle/>
          <a:p>
            <a:pPr>
              <a:spcBef>
                <a:spcPts val="0"/>
              </a:spcBef>
              <a:spcAft>
                <a:spcPts val="0"/>
              </a:spcAft>
            </a:pPr>
            <a:r>
              <a:rPr lang="fr-CA" sz="2600" dirty="0"/>
              <a:t>Ce qui est dit : « Le privé viendrait donner un grand coup de main au public s’il était plus présent.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348810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2</a:t>
            </a:r>
            <a:r>
              <a:rPr lang="fr-CA" b="1" baseline="30000" dirty="0"/>
              <a:t>e</a:t>
            </a:r>
            <a:r>
              <a:rPr lang="fr-CA" b="1" dirty="0"/>
              <a:t> mythe : le privé coûte moins cher</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9" name="Espace réservé du contenu 2">
            <a:extLst>
              <a:ext uri="{FF2B5EF4-FFF2-40B4-BE49-F238E27FC236}">
                <a16:creationId xmlns:a16="http://schemas.microsoft.com/office/drawing/2014/main" id="{61F7AE08-D605-8F05-AD6B-57A47B519D23}"/>
              </a:ext>
            </a:extLst>
          </p:cNvPr>
          <p:cNvSpPr>
            <a:spLocks noGrp="1"/>
          </p:cNvSpPr>
          <p:nvPr>
            <p:ph idx="1"/>
            <p:custDataLst>
              <p:tags r:id="rId3"/>
            </p:custDataLst>
          </p:nvPr>
        </p:nvSpPr>
        <p:spPr>
          <a:xfrm>
            <a:off x="581192" y="549214"/>
            <a:ext cx="10515600" cy="4351338"/>
          </a:xfrm>
        </p:spPr>
        <p:txBody>
          <a:bodyPr>
            <a:normAutofit/>
          </a:bodyPr>
          <a:lstStyle/>
          <a:p>
            <a:r>
              <a:rPr lang="fr-CA" sz="2600" dirty="0"/>
              <a:t>Ce qui est dit : « Le privé est plus compétitif que le public sur le prix des services et des soins. »</a:t>
            </a:r>
          </a:p>
          <a:p>
            <a:pPr marL="0" lvl="1" indent="0">
              <a:buNone/>
            </a:pPr>
            <a:r>
              <a:rPr lang="fr-CA" sz="3600" b="1" dirty="0"/>
              <a:t>Faux! </a:t>
            </a:r>
          </a:p>
        </p:txBody>
      </p:sp>
    </p:spTree>
    <p:extLst>
      <p:ext uri="{BB962C8B-B14F-4D97-AF65-F5344CB8AC3E}">
        <p14:creationId xmlns:p14="http://schemas.microsoft.com/office/powerpoint/2010/main" val="254753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94D72-C059-3A66-784B-B4A456DAF943}"/>
              </a:ext>
            </a:extLst>
          </p:cNvPr>
          <p:cNvSpPr>
            <a:spLocks noGrp="1"/>
          </p:cNvSpPr>
          <p:nvPr>
            <p:ph type="title"/>
          </p:nvPr>
        </p:nvSpPr>
        <p:spPr/>
        <p:txBody>
          <a:bodyPr/>
          <a:lstStyle/>
          <a:p>
            <a:br>
              <a:rPr lang="fr-CA" sz="1800" b="0" i="0" u="none" strike="noStrike" baseline="0" dirty="0">
                <a:latin typeface="+mn-lt"/>
              </a:rPr>
            </a:br>
            <a:r>
              <a:rPr lang="fr-CA" sz="1800" b="0" i="0" u="none" strike="noStrike" baseline="0" dirty="0">
                <a:latin typeface="+mn-lt"/>
              </a:rPr>
              <a:t>Comparaison public-privé de la moyenne des coûts unitaires pour cinq interventions médicales, 2019-2020</a:t>
            </a:r>
            <a:endParaRPr lang="fr-CA" dirty="0">
              <a:latin typeface="+mn-lt"/>
            </a:endParaRPr>
          </a:p>
        </p:txBody>
      </p:sp>
      <p:pic>
        <p:nvPicPr>
          <p:cNvPr id="5" name="Espace réservé du contenu 4">
            <a:extLst>
              <a:ext uri="{FF2B5EF4-FFF2-40B4-BE49-F238E27FC236}">
                <a16:creationId xmlns:a16="http://schemas.microsoft.com/office/drawing/2014/main" id="{1C2EDBD4-A075-7DE3-5E5A-89EC9D8BBB37}"/>
              </a:ext>
            </a:extLst>
          </p:cNvPr>
          <p:cNvPicPr>
            <a:picLocks noGrp="1" noChangeAspect="1"/>
          </p:cNvPicPr>
          <p:nvPr>
            <p:ph idx="1"/>
          </p:nvPr>
        </p:nvPicPr>
        <p:blipFill>
          <a:blip r:embed="rId4"/>
          <a:stretch>
            <a:fillRect/>
          </a:stretch>
        </p:blipFill>
        <p:spPr>
          <a:xfrm>
            <a:off x="1569493" y="2074461"/>
            <a:ext cx="8570793" cy="4299044"/>
          </a:xfrm>
        </p:spPr>
      </p:pic>
    </p:spTree>
    <p:extLst>
      <p:ext uri="{BB962C8B-B14F-4D97-AF65-F5344CB8AC3E}">
        <p14:creationId xmlns:p14="http://schemas.microsoft.com/office/powerpoint/2010/main" val="284420469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2</a:t>
            </a:r>
            <a:r>
              <a:rPr lang="fr-CA" b="1" baseline="30000" dirty="0"/>
              <a:t>e</a:t>
            </a:r>
            <a:r>
              <a:rPr lang="fr-CA" b="1" dirty="0"/>
              <a:t> mythe : le privé coûte moins cher</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3" name="Espace réservé du contenu 2">
            <a:extLst>
              <a:ext uri="{FF2B5EF4-FFF2-40B4-BE49-F238E27FC236}">
                <a16:creationId xmlns:a16="http://schemas.microsoft.com/office/drawing/2014/main" id="{2D9529D8-2AE8-5712-155E-ACC9539B7E96}"/>
              </a:ext>
            </a:extLst>
          </p:cNvPr>
          <p:cNvSpPr txBox="1">
            <a:spLocks/>
          </p:cNvSpPr>
          <p:nvPr>
            <p:custDataLst>
              <p:tags r:id="rId3"/>
            </p:custDataLst>
          </p:nvPr>
        </p:nvSpPr>
        <p:spPr>
          <a:xfrm>
            <a:off x="581192" y="1908754"/>
            <a:ext cx="10515600" cy="4351338"/>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fr-CA" sz="2600" dirty="0"/>
              <a:t>Ce qui est dit : « Le système privé de soins est vraiment moins onéreux, car il y a moins de bureaucratie!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192790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033" name="Rectangle 103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035" name="Rectangle 103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1037" name="Rectangle 103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useBgFill="1">
        <p:nvSpPr>
          <p:cNvPr id="1039" name="Rectangle 1038">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e image contenant texte, capture d’écran, Police, nombre&#10;&#10;Description générée automatiquement">
            <a:extLst>
              <a:ext uri="{FF2B5EF4-FFF2-40B4-BE49-F238E27FC236}">
                <a16:creationId xmlns:a16="http://schemas.microsoft.com/office/drawing/2014/main" id="{6D2CE515-4943-569F-B6C9-1BC1DBBFE42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71440" y="1529591"/>
            <a:ext cx="6834511" cy="4066534"/>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786CDF0C-A8CB-1B70-1441-E6D4A38CB828}"/>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300">
                <a:solidFill>
                  <a:srgbClr val="FFFFFF"/>
                </a:solidFill>
              </a:rPr>
              <a:t>Prix de facture d’assurance privé au USA</a:t>
            </a:r>
          </a:p>
        </p:txBody>
      </p:sp>
    </p:spTree>
    <p:extLst>
      <p:ext uri="{BB962C8B-B14F-4D97-AF65-F5344CB8AC3E}">
        <p14:creationId xmlns:p14="http://schemas.microsoft.com/office/powerpoint/2010/main" val="26575929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2</a:t>
            </a:r>
            <a:r>
              <a:rPr lang="fr-CA" b="1" baseline="30000" dirty="0"/>
              <a:t>e</a:t>
            </a:r>
            <a:r>
              <a:rPr lang="fr-CA" b="1" dirty="0"/>
              <a:t> mythe : le privé coûte moins cher</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4" name="Espace réservé du contenu 2">
            <a:extLst>
              <a:ext uri="{FF2B5EF4-FFF2-40B4-BE49-F238E27FC236}">
                <a16:creationId xmlns:a16="http://schemas.microsoft.com/office/drawing/2014/main" id="{ECE3D95D-11F5-F28C-BD74-EDA8101290FF}"/>
              </a:ext>
            </a:extLst>
          </p:cNvPr>
          <p:cNvSpPr>
            <a:spLocks noGrp="1"/>
          </p:cNvSpPr>
          <p:nvPr>
            <p:ph idx="1"/>
            <p:custDataLst>
              <p:tags r:id="rId3"/>
            </p:custDataLst>
          </p:nvPr>
        </p:nvSpPr>
        <p:spPr>
          <a:xfrm>
            <a:off x="581192" y="2054080"/>
            <a:ext cx="10515600" cy="4351338"/>
          </a:xfrm>
        </p:spPr>
        <p:txBody>
          <a:bodyPr>
            <a:noAutofit/>
          </a:bodyPr>
          <a:lstStyle/>
          <a:p>
            <a:pPr>
              <a:spcBef>
                <a:spcPts val="0"/>
              </a:spcBef>
              <a:spcAft>
                <a:spcPts val="0"/>
              </a:spcAft>
            </a:pPr>
            <a:r>
              <a:rPr lang="fr-CA" sz="2600" dirty="0"/>
              <a:t>Ce qui est dit : « S’il y avait plus de privé, c’est nous les patients qui s’en trouveraient les grands gagnants, car cela mettrait plus de compétition dans le marché et nous donnerait de meilleurs prix! »</a:t>
            </a:r>
          </a:p>
          <a:p>
            <a:pPr marL="0" indent="0">
              <a:spcBef>
                <a:spcPts val="0"/>
              </a:spcBef>
              <a:spcAft>
                <a:spcPts val="0"/>
              </a:spcAft>
              <a:buNone/>
            </a:pPr>
            <a:r>
              <a:rPr lang="fr-CA" sz="3600" b="1" dirty="0"/>
              <a:t>Faux!</a:t>
            </a:r>
          </a:p>
        </p:txBody>
      </p:sp>
    </p:spTree>
    <p:extLst>
      <p:ext uri="{BB962C8B-B14F-4D97-AF65-F5344CB8AC3E}">
        <p14:creationId xmlns:p14="http://schemas.microsoft.com/office/powerpoint/2010/main" val="750085528"/>
      </p:ext>
    </p:extLst>
  </p:cSld>
  <p:clrMapOvr>
    <a:masterClrMapping/>
  </p:clrMapOvr>
  <p:extLst>
    <p:ext uri="{6950BFC3-D8DA-4A85-94F7-54DA5524770B}">
      <p188:commentRel xmlns:p188="http://schemas.microsoft.com/office/powerpoint/2018/8/main" r:id="rId6"/>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3</a:t>
            </a:r>
            <a:r>
              <a:rPr lang="fr-CA" b="1" baseline="30000" dirty="0"/>
              <a:t>e</a:t>
            </a:r>
            <a:r>
              <a:rPr lang="fr-CA" b="1" dirty="0"/>
              <a:t> mythe : le privé est plus efficace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7" name="Espace réservé du contenu 2">
            <a:extLst>
              <a:ext uri="{FF2B5EF4-FFF2-40B4-BE49-F238E27FC236}">
                <a16:creationId xmlns:a16="http://schemas.microsoft.com/office/drawing/2014/main" id="{873BCCAE-315C-A4A3-61AA-CBAE1E5BB64F}"/>
              </a:ext>
            </a:extLst>
          </p:cNvPr>
          <p:cNvSpPr>
            <a:spLocks noGrp="1"/>
          </p:cNvSpPr>
          <p:nvPr>
            <p:ph idx="1"/>
            <p:custDataLst>
              <p:tags r:id="rId3"/>
            </p:custDataLst>
          </p:nvPr>
        </p:nvSpPr>
        <p:spPr>
          <a:xfrm>
            <a:off x="581192" y="2048465"/>
            <a:ext cx="10515600" cy="4351338"/>
          </a:xfrm>
        </p:spPr>
        <p:txBody>
          <a:bodyPr>
            <a:noAutofit/>
          </a:bodyPr>
          <a:lstStyle/>
          <a:p>
            <a:pPr>
              <a:spcBef>
                <a:spcPts val="0"/>
              </a:spcBef>
              <a:spcAft>
                <a:spcPts val="0"/>
              </a:spcAft>
            </a:pPr>
            <a:r>
              <a:rPr lang="fr-CA" sz="2600" dirty="0"/>
              <a:t>Ce que Pierre </a:t>
            </a:r>
            <a:r>
              <a:rPr lang="fr-CA" sz="2600" dirty="0" err="1"/>
              <a:t>Fitzgibbon</a:t>
            </a:r>
            <a:r>
              <a:rPr lang="fr-CA" sz="2600" dirty="0"/>
              <a:t> dit : « Le privé est plus efficient que l’État, en général, par définition.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241789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3</a:t>
            </a:r>
            <a:r>
              <a:rPr lang="fr-CA" b="1" baseline="30000" dirty="0"/>
              <a:t>e</a:t>
            </a:r>
            <a:r>
              <a:rPr lang="fr-CA" b="1" dirty="0"/>
              <a:t> mythe : le privé est plus efficace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6" name="Espace réservé du contenu 2">
            <a:extLst>
              <a:ext uri="{FF2B5EF4-FFF2-40B4-BE49-F238E27FC236}">
                <a16:creationId xmlns:a16="http://schemas.microsoft.com/office/drawing/2014/main" id="{61CD8966-355A-812B-863E-7FFB7DD847E5}"/>
              </a:ext>
            </a:extLst>
          </p:cNvPr>
          <p:cNvSpPr>
            <a:spLocks noGrp="1"/>
          </p:cNvSpPr>
          <p:nvPr>
            <p:ph idx="1"/>
            <p:custDataLst>
              <p:tags r:id="rId3"/>
            </p:custDataLst>
          </p:nvPr>
        </p:nvSpPr>
        <p:spPr>
          <a:xfrm>
            <a:off x="581191" y="2075007"/>
            <a:ext cx="11130517" cy="4351338"/>
          </a:xfrm>
        </p:spPr>
        <p:txBody>
          <a:bodyPr>
            <a:noAutofit/>
          </a:bodyPr>
          <a:lstStyle/>
          <a:p>
            <a:pPr>
              <a:spcBef>
                <a:spcPts val="0"/>
              </a:spcBef>
              <a:spcAft>
                <a:spcPts val="0"/>
              </a:spcAft>
            </a:pPr>
            <a:r>
              <a:rPr lang="fr-CA" sz="2600" dirty="0"/>
              <a:t>Ce qui est dit : « Le privé cherche toujours des façons d’innover afin d’en faire plus pour optimiser les ressources et les services afin que la population puisse en bénéficier. »</a:t>
            </a:r>
          </a:p>
          <a:p>
            <a:pPr marL="0" lvl="1" indent="0">
              <a:spcBef>
                <a:spcPts val="0"/>
              </a:spcBef>
              <a:spcAft>
                <a:spcPts val="0"/>
              </a:spcAft>
              <a:buNone/>
            </a:pPr>
            <a:r>
              <a:rPr lang="fr-CA" sz="3600" b="1" dirty="0"/>
              <a:t>Faux!</a:t>
            </a:r>
          </a:p>
          <a:p>
            <a:pPr>
              <a:spcBef>
                <a:spcPts val="0"/>
              </a:spcBef>
              <a:spcAft>
                <a:spcPts val="0"/>
              </a:spcAft>
            </a:pPr>
            <a:r>
              <a:rPr lang="fr-CA" sz="2600" dirty="0"/>
              <a:t>Insérer graphique.</a:t>
            </a:r>
          </a:p>
        </p:txBody>
      </p:sp>
    </p:spTree>
    <p:extLst>
      <p:ext uri="{BB962C8B-B14F-4D97-AF65-F5344CB8AC3E}">
        <p14:creationId xmlns:p14="http://schemas.microsoft.com/office/powerpoint/2010/main" val="2296312726"/>
      </p:ext>
    </p:extLst>
  </p:cSld>
  <p:clrMapOvr>
    <a:masterClrMapping/>
  </p:clrMapOvr>
  <p:extLst>
    <p:ext uri="{6950BFC3-D8DA-4A85-94F7-54DA5524770B}">
      <p188:commentRel xmlns:p188="http://schemas.microsoft.com/office/powerpoint/2018/8/main" r:id="rId6"/>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3</a:t>
            </a:r>
            <a:r>
              <a:rPr lang="fr-CA" b="1" baseline="30000" dirty="0"/>
              <a:t>e</a:t>
            </a:r>
            <a:r>
              <a:rPr lang="fr-CA" b="1" dirty="0"/>
              <a:t> mythe : le privé est plus efficace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7" name="Espace réservé du contenu 2">
            <a:extLst>
              <a:ext uri="{FF2B5EF4-FFF2-40B4-BE49-F238E27FC236}">
                <a16:creationId xmlns:a16="http://schemas.microsoft.com/office/drawing/2014/main" id="{696A23D7-0F80-4344-B5C2-B3667CD3E585}"/>
              </a:ext>
            </a:extLst>
          </p:cNvPr>
          <p:cNvSpPr>
            <a:spLocks noGrp="1"/>
          </p:cNvSpPr>
          <p:nvPr>
            <p:ph idx="1"/>
            <p:custDataLst>
              <p:tags r:id="rId3"/>
            </p:custDataLst>
          </p:nvPr>
        </p:nvSpPr>
        <p:spPr>
          <a:xfrm>
            <a:off x="581192" y="2010352"/>
            <a:ext cx="10515600" cy="4351338"/>
          </a:xfrm>
        </p:spPr>
        <p:txBody>
          <a:bodyPr>
            <a:noAutofit/>
          </a:bodyPr>
          <a:lstStyle/>
          <a:p>
            <a:pPr>
              <a:spcBef>
                <a:spcPts val="0"/>
              </a:spcBef>
              <a:spcAft>
                <a:spcPts val="0"/>
              </a:spcAft>
            </a:pPr>
            <a:r>
              <a:rPr lang="fr-CA" sz="2800" dirty="0"/>
              <a:t>Ce qui est dit : « Le privé est plus efficace que le public pour la prise de rendez-vous et les suivis.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8903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La suite?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graphicFrame>
        <p:nvGraphicFramePr>
          <p:cNvPr id="6" name="Espace réservé du contenu 5">
            <a:extLst>
              <a:ext uri="{FF2B5EF4-FFF2-40B4-BE49-F238E27FC236}">
                <a16:creationId xmlns:a16="http://schemas.microsoft.com/office/drawing/2014/main" id="{C434B489-DB71-24E1-B682-036931BF0CF3}"/>
              </a:ext>
            </a:extLst>
          </p:cNvPr>
          <p:cNvGraphicFramePr>
            <a:graphicFrameLocks noGrp="1"/>
          </p:cNvGraphicFramePr>
          <p:nvPr>
            <p:ph idx="1"/>
            <p:custDataLst>
              <p:tags r:id="rId3"/>
            </p:custDataLst>
            <p:extLst>
              <p:ext uri="{D42A27DB-BD31-4B8C-83A1-F6EECF244321}">
                <p14:modId xmlns:p14="http://schemas.microsoft.com/office/powerpoint/2010/main" val="213157382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17011389"/>
      </p:ext>
    </p:extLst>
  </p:cSld>
  <p:clrMapOvr>
    <a:masterClrMapping/>
  </p:clrMapOvr>
  <p:extLst>
    <p:ext uri="{6950BFC3-D8DA-4A85-94F7-54DA5524770B}">
      <p188:commentRel xmlns:p188="http://schemas.microsoft.com/office/powerpoint/2018/8/main" r:id="rId5"/>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4</a:t>
            </a:r>
            <a:r>
              <a:rPr lang="fr-CA" b="1" baseline="30000" dirty="0"/>
              <a:t>e</a:t>
            </a:r>
            <a:r>
              <a:rPr lang="fr-CA" b="1" dirty="0"/>
              <a:t> mythe : le privé vide les listes d’attente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6" name="Espace réservé du contenu 2">
            <a:extLst>
              <a:ext uri="{FF2B5EF4-FFF2-40B4-BE49-F238E27FC236}">
                <a16:creationId xmlns:a16="http://schemas.microsoft.com/office/drawing/2014/main" id="{30A812CA-62A3-49EA-C3FA-7BA6B43BC5CD}"/>
              </a:ext>
            </a:extLst>
          </p:cNvPr>
          <p:cNvSpPr>
            <a:spLocks noGrp="1"/>
          </p:cNvSpPr>
          <p:nvPr>
            <p:ph idx="1"/>
            <p:custDataLst>
              <p:tags r:id="rId3"/>
            </p:custDataLst>
          </p:nvPr>
        </p:nvSpPr>
        <p:spPr>
          <a:xfrm>
            <a:off x="581192" y="2016942"/>
            <a:ext cx="10515600" cy="4351338"/>
          </a:xfrm>
        </p:spPr>
        <p:txBody>
          <a:bodyPr>
            <a:noAutofit/>
          </a:bodyPr>
          <a:lstStyle/>
          <a:p>
            <a:pPr>
              <a:spcBef>
                <a:spcPts val="0"/>
              </a:spcBef>
              <a:spcAft>
                <a:spcPts val="0"/>
              </a:spcAft>
            </a:pPr>
            <a:r>
              <a:rPr lang="fr-CA" sz="2600" dirty="0"/>
              <a:t>Ce que Christian Dubé dit : « Le privé est complémentaire. »</a:t>
            </a:r>
          </a:p>
          <a:p>
            <a:pPr>
              <a:spcBef>
                <a:spcPts val="0"/>
              </a:spcBef>
              <a:spcAft>
                <a:spcPts val="0"/>
              </a:spcAft>
            </a:pPr>
            <a:r>
              <a:rPr lang="fr-CA" sz="2600" dirty="0"/>
              <a:t>Ce qui est dit : « On est pris en charge plus vite au privé qu’au public. »</a:t>
            </a:r>
          </a:p>
          <a:p>
            <a:pPr>
              <a:spcBef>
                <a:spcPts val="0"/>
              </a:spcBef>
              <a:spcAft>
                <a:spcPts val="0"/>
              </a:spcAft>
            </a:pPr>
            <a:r>
              <a:rPr lang="fr-CA" sz="2800" dirty="0"/>
              <a:t>Ce qui est dit : « Le privé pourrait venir en aide à la liste d’attente en chirurgie! »</a:t>
            </a:r>
            <a:endParaRPr lang="fr-CA" sz="2600" dirty="0"/>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945085965"/>
      </p:ext>
    </p:extLst>
  </p:cSld>
  <p:clrMapOvr>
    <a:masterClrMapping/>
  </p:clrMapOvr>
  <p:extLst>
    <p:ext uri="{6950BFC3-D8DA-4A85-94F7-54DA5524770B}">
      <p188:commentRel xmlns:p188="http://schemas.microsoft.com/office/powerpoint/2018/8/main" r:id="rId6"/>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5</a:t>
            </a:r>
            <a:r>
              <a:rPr lang="fr-CA" b="1" baseline="30000" dirty="0"/>
              <a:t>e</a:t>
            </a:r>
            <a:r>
              <a:rPr lang="fr-CA" b="1" dirty="0"/>
              <a:t> mythe : le privé est de meilleure qualité</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3" name="Espace réservé du contenu 2">
            <a:extLst>
              <a:ext uri="{FF2B5EF4-FFF2-40B4-BE49-F238E27FC236}">
                <a16:creationId xmlns:a16="http://schemas.microsoft.com/office/drawing/2014/main" id="{5A25030E-354C-7BD5-E185-27057E080518}"/>
              </a:ext>
            </a:extLst>
          </p:cNvPr>
          <p:cNvSpPr>
            <a:spLocks noGrp="1"/>
          </p:cNvSpPr>
          <p:nvPr>
            <p:ph idx="1"/>
            <p:custDataLst>
              <p:tags r:id="rId3"/>
            </p:custDataLst>
          </p:nvPr>
        </p:nvSpPr>
        <p:spPr>
          <a:xfrm>
            <a:off x="581192" y="2010352"/>
            <a:ext cx="11167463" cy="4351338"/>
          </a:xfrm>
        </p:spPr>
        <p:txBody>
          <a:bodyPr>
            <a:noAutofit/>
          </a:bodyPr>
          <a:lstStyle/>
          <a:p>
            <a:pPr>
              <a:spcBef>
                <a:spcPts val="0"/>
              </a:spcBef>
              <a:spcAft>
                <a:spcPts val="0"/>
              </a:spcAft>
            </a:pPr>
            <a:r>
              <a:rPr lang="fr-CA" sz="2500" dirty="0"/>
              <a:t>Ce qui est dit : « Le privé axe son offre de services sur la qualité, car c’est bon pour son entreprise.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373365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5</a:t>
            </a:r>
            <a:r>
              <a:rPr lang="fr-CA" b="1" baseline="30000" dirty="0"/>
              <a:t>e</a:t>
            </a:r>
            <a:r>
              <a:rPr lang="fr-CA" b="1" dirty="0"/>
              <a:t> mythe : le privé est de meilleure qualité</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7" name="Espace réservé du contenu 2">
            <a:extLst>
              <a:ext uri="{FF2B5EF4-FFF2-40B4-BE49-F238E27FC236}">
                <a16:creationId xmlns:a16="http://schemas.microsoft.com/office/drawing/2014/main" id="{161FA2CB-E724-E869-EC48-AE95A469D76D}"/>
              </a:ext>
            </a:extLst>
          </p:cNvPr>
          <p:cNvSpPr>
            <a:spLocks noGrp="1"/>
          </p:cNvSpPr>
          <p:nvPr>
            <p:ph idx="1"/>
            <p:custDataLst>
              <p:tags r:id="rId3"/>
            </p:custDataLst>
          </p:nvPr>
        </p:nvSpPr>
        <p:spPr>
          <a:xfrm>
            <a:off x="581192" y="2093480"/>
            <a:ext cx="11167463" cy="4351338"/>
          </a:xfrm>
        </p:spPr>
        <p:txBody>
          <a:bodyPr>
            <a:noAutofit/>
          </a:bodyPr>
          <a:lstStyle/>
          <a:p>
            <a:pPr>
              <a:spcBef>
                <a:spcPts val="0"/>
              </a:spcBef>
              <a:spcAft>
                <a:spcPts val="0"/>
              </a:spcAft>
            </a:pPr>
            <a:r>
              <a:rPr lang="fr-CA" sz="2400" dirty="0"/>
              <a:t>Ce qui est dit : « Le privé pousse tout le monde à donner de meilleurs soins à tous.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2131264968"/>
      </p:ext>
    </p:extLst>
  </p:cSld>
  <p:clrMapOvr>
    <a:masterClrMapping/>
  </p:clrMapOvr>
  <p:extLst>
    <p:ext uri="{6950BFC3-D8DA-4A85-94F7-54DA5524770B}">
      <p188:commentRel xmlns:p188="http://schemas.microsoft.com/office/powerpoint/2018/8/main" r:id="rId6"/>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E175C7-31BE-1126-D563-D5078B5C462B}"/>
              </a:ext>
            </a:extLst>
          </p:cNvPr>
          <p:cNvSpPr>
            <a:spLocks noGrp="1"/>
          </p:cNvSpPr>
          <p:nvPr>
            <p:ph type="title"/>
          </p:nvPr>
        </p:nvSpPr>
        <p:spPr/>
        <p:txBody>
          <a:bodyPr/>
          <a:lstStyle/>
          <a:p>
            <a:r>
              <a:rPr lang="fr-CA" b="1" dirty="0"/>
              <a:t>5</a:t>
            </a:r>
            <a:r>
              <a:rPr lang="fr-CA" b="1" baseline="30000" dirty="0"/>
              <a:t>e</a:t>
            </a:r>
            <a:r>
              <a:rPr lang="fr-CA" b="1" dirty="0"/>
              <a:t> mythe : le privé est de meilleure qualité</a:t>
            </a:r>
            <a:endParaRPr lang="fr-CA" dirty="0"/>
          </a:p>
        </p:txBody>
      </p:sp>
      <p:pic>
        <p:nvPicPr>
          <p:cNvPr id="5" name="Espace réservé du contenu 4" descr="Une image contenant texte, diagramme, Tracé, ligne">
            <a:extLst>
              <a:ext uri="{FF2B5EF4-FFF2-40B4-BE49-F238E27FC236}">
                <a16:creationId xmlns:a16="http://schemas.microsoft.com/office/drawing/2014/main" id="{6EDD70D4-9F5A-EC8F-E5D0-88E2F7316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177" y="1924334"/>
            <a:ext cx="7847462" cy="4231510"/>
          </a:xfrm>
        </p:spPr>
      </p:pic>
    </p:spTree>
    <p:extLst>
      <p:ext uri="{BB962C8B-B14F-4D97-AF65-F5344CB8AC3E}">
        <p14:creationId xmlns:p14="http://schemas.microsoft.com/office/powerpoint/2010/main" val="322763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5</a:t>
            </a:r>
            <a:r>
              <a:rPr lang="fr-CA" b="1" baseline="30000" dirty="0"/>
              <a:t>e</a:t>
            </a:r>
            <a:r>
              <a:rPr lang="fr-CA" b="1" dirty="0"/>
              <a:t> mythe : le privé est de meilleure qualité</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6" name="Espace réservé du contenu 2">
            <a:extLst>
              <a:ext uri="{FF2B5EF4-FFF2-40B4-BE49-F238E27FC236}">
                <a16:creationId xmlns:a16="http://schemas.microsoft.com/office/drawing/2014/main" id="{6297BF2C-CFFD-249E-E650-8B6D465826CF}"/>
              </a:ext>
            </a:extLst>
          </p:cNvPr>
          <p:cNvSpPr>
            <a:spLocks noGrp="1"/>
          </p:cNvSpPr>
          <p:nvPr>
            <p:ph idx="1"/>
            <p:custDataLst>
              <p:tags r:id="rId3"/>
            </p:custDataLst>
          </p:nvPr>
        </p:nvSpPr>
        <p:spPr>
          <a:xfrm>
            <a:off x="581192" y="1927225"/>
            <a:ext cx="11065164" cy="4351338"/>
          </a:xfrm>
        </p:spPr>
        <p:txBody>
          <a:bodyPr>
            <a:noAutofit/>
          </a:bodyPr>
          <a:lstStyle/>
          <a:p>
            <a:pPr>
              <a:spcBef>
                <a:spcPts val="0"/>
              </a:spcBef>
              <a:spcAft>
                <a:spcPts val="0"/>
              </a:spcAft>
            </a:pPr>
            <a:r>
              <a:rPr lang="fr-CA" sz="2600" dirty="0"/>
              <a:t>Ce qui est dit : « Durant la COVID, le secteur public a eu les plus gros foyers d’infection en CHSLD. »</a:t>
            </a:r>
          </a:p>
          <a:p>
            <a:pPr marL="0" lvl="1" indent="0">
              <a:spcBef>
                <a:spcPts val="0"/>
              </a:spcBef>
              <a:spcAft>
                <a:spcPts val="0"/>
              </a:spcAft>
              <a:buNone/>
            </a:pPr>
            <a:r>
              <a:rPr lang="fr-CA" sz="3600" b="1" dirty="0"/>
              <a:t>Faux!</a:t>
            </a:r>
          </a:p>
        </p:txBody>
      </p:sp>
    </p:spTree>
    <p:extLst>
      <p:ext uri="{BB962C8B-B14F-4D97-AF65-F5344CB8AC3E}">
        <p14:creationId xmlns:p14="http://schemas.microsoft.com/office/powerpoint/2010/main" val="407147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Est-ce que Santé Québec améliorera l’accès aux soins? (en %)</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graphicFrame>
        <p:nvGraphicFramePr>
          <p:cNvPr id="3" name="Graphique 2">
            <a:extLst>
              <a:ext uri="{FF2B5EF4-FFF2-40B4-BE49-F238E27FC236}">
                <a16:creationId xmlns:a16="http://schemas.microsoft.com/office/drawing/2014/main" id="{3BF66BE5-11AC-74E3-ECF5-CE73293C9147}"/>
              </a:ext>
            </a:extLst>
          </p:cNvPr>
          <p:cNvGraphicFramePr>
            <a:graphicFrameLocks/>
          </p:cNvGraphicFramePr>
          <p:nvPr>
            <p:custDataLst>
              <p:tags r:id="rId3"/>
            </p:custDataLst>
            <p:extLst>
              <p:ext uri="{D42A27DB-BD31-4B8C-83A1-F6EECF244321}">
                <p14:modId xmlns:p14="http://schemas.microsoft.com/office/powerpoint/2010/main" val="2097749564"/>
              </p:ext>
            </p:extLst>
          </p:nvPr>
        </p:nvGraphicFramePr>
        <p:xfrm>
          <a:off x="838200" y="2055813"/>
          <a:ext cx="10515599" cy="48021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0163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Est-ce que L’apport du privé aide à désengorger le RSSS (en %)?</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graphicFrame>
        <p:nvGraphicFramePr>
          <p:cNvPr id="3" name="Graphique 2">
            <a:extLst>
              <a:ext uri="{FF2B5EF4-FFF2-40B4-BE49-F238E27FC236}">
                <a16:creationId xmlns:a16="http://schemas.microsoft.com/office/drawing/2014/main" id="{3BF66BE5-11AC-74E3-ECF5-CE73293C9147}"/>
              </a:ext>
            </a:extLst>
          </p:cNvPr>
          <p:cNvGraphicFramePr>
            <a:graphicFrameLocks/>
          </p:cNvGraphicFramePr>
          <p:nvPr>
            <p:custDataLst>
              <p:tags r:id="rId3"/>
            </p:custDataLst>
          </p:nvPr>
        </p:nvGraphicFramePr>
        <p:xfrm>
          <a:off x="838200" y="2055813"/>
          <a:ext cx="10515599" cy="48021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Graphique 3">
            <a:extLst>
              <a:ext uri="{FF2B5EF4-FFF2-40B4-BE49-F238E27FC236}">
                <a16:creationId xmlns:a16="http://schemas.microsoft.com/office/drawing/2014/main" id="{B308DC04-D2C6-E98C-F624-E9EE39F41720}"/>
              </a:ext>
            </a:extLst>
          </p:cNvPr>
          <p:cNvGraphicFramePr>
            <a:graphicFrameLocks/>
          </p:cNvGraphicFramePr>
          <p:nvPr>
            <p:custDataLst>
              <p:tags r:id="rId4"/>
            </p:custDataLst>
            <p:extLst>
              <p:ext uri="{D42A27DB-BD31-4B8C-83A1-F6EECF244321}">
                <p14:modId xmlns:p14="http://schemas.microsoft.com/office/powerpoint/2010/main" val="148927211"/>
              </p:ext>
            </p:extLst>
          </p:nvPr>
        </p:nvGraphicFramePr>
        <p:xfrm>
          <a:off x="578883" y="1856941"/>
          <a:ext cx="9183953" cy="48021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2927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La </a:t>
            </a:r>
            <a:r>
              <a:rPr lang="fr-CA" b="1" dirty="0" err="1"/>
              <a:t>caq</a:t>
            </a:r>
            <a:r>
              <a:rPr lang="fr-CA" b="1" dirty="0"/>
              <a:t> et ses déboires (intentions de vote en %)</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graphicFrame>
        <p:nvGraphicFramePr>
          <p:cNvPr id="7" name="Graphique 6">
            <a:extLst>
              <a:ext uri="{FF2B5EF4-FFF2-40B4-BE49-F238E27FC236}">
                <a16:creationId xmlns:a16="http://schemas.microsoft.com/office/drawing/2014/main" id="{83B005DB-A268-7D9A-3954-DE642D18FB66}"/>
              </a:ext>
            </a:extLst>
          </p:cNvPr>
          <p:cNvGraphicFramePr>
            <a:graphicFrameLocks/>
          </p:cNvGraphicFramePr>
          <p:nvPr>
            <p:custDataLst>
              <p:tags r:id="rId3"/>
            </p:custDataLst>
            <p:extLst>
              <p:ext uri="{D42A27DB-BD31-4B8C-83A1-F6EECF244321}">
                <p14:modId xmlns:p14="http://schemas.microsoft.com/office/powerpoint/2010/main" val="2213631237"/>
              </p:ext>
            </p:extLst>
          </p:nvPr>
        </p:nvGraphicFramePr>
        <p:xfrm>
          <a:off x="468745" y="2037276"/>
          <a:ext cx="9284856" cy="48021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9256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Une bureaucratie pour les gouverner tous!</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graphicFrame>
        <p:nvGraphicFramePr>
          <p:cNvPr id="7" name="Espace réservé du contenu 6">
            <a:extLst>
              <a:ext uri="{FF2B5EF4-FFF2-40B4-BE49-F238E27FC236}">
                <a16:creationId xmlns:a16="http://schemas.microsoft.com/office/drawing/2014/main" id="{43969605-E513-7FA7-119D-8F7A04EA4B64}"/>
              </a:ext>
            </a:extLst>
          </p:cNvPr>
          <p:cNvGraphicFramePr>
            <a:graphicFrameLocks noGrp="1" noChangeAspect="1"/>
          </p:cNvGraphicFramePr>
          <p:nvPr>
            <p:ph idx="1"/>
            <p:custDataLst>
              <p:tags r:id="rId3"/>
            </p:custDataLst>
            <p:extLst>
              <p:ext uri="{D42A27DB-BD31-4B8C-83A1-F6EECF244321}">
                <p14:modId xmlns:p14="http://schemas.microsoft.com/office/powerpoint/2010/main" val="2043930427"/>
              </p:ext>
            </p:extLst>
          </p:nvPr>
        </p:nvGraphicFramePr>
        <p:xfrm>
          <a:off x="397164" y="1824637"/>
          <a:ext cx="9328727" cy="4866098"/>
        </p:xfrm>
        <a:graphic>
          <a:graphicData uri="http://schemas.openxmlformats.org/presentationml/2006/ole">
            <mc:AlternateContent xmlns:mc="http://schemas.openxmlformats.org/markup-compatibility/2006">
              <mc:Choice xmlns:v="urn:schemas-microsoft-com:vml" Requires="v">
                <p:oleObj name="Acrobat Document" r:id="rId6" imgW="41433466" imgH="25717500" progId="Acrobat.Document.DC">
                  <p:embed/>
                </p:oleObj>
              </mc:Choice>
              <mc:Fallback>
                <p:oleObj name="Acrobat Document" r:id="rId6" imgW="41433466" imgH="25717500" progId="Acrobat.Document.DC">
                  <p:embed/>
                  <p:pic>
                    <p:nvPicPr>
                      <p:cNvPr id="7" name="Espace réservé du contenu 6">
                        <a:extLst>
                          <a:ext uri="{FF2B5EF4-FFF2-40B4-BE49-F238E27FC236}">
                            <a16:creationId xmlns:a16="http://schemas.microsoft.com/office/drawing/2014/main" id="{43969605-E513-7FA7-119D-8F7A04EA4B64}"/>
                          </a:ext>
                        </a:extLst>
                      </p:cNvPr>
                      <p:cNvPicPr/>
                      <p:nvPr/>
                    </p:nvPicPr>
                    <p:blipFill>
                      <a:blip r:embed="rId7"/>
                      <a:stretch>
                        <a:fillRect/>
                      </a:stretch>
                    </p:blipFill>
                    <p:spPr>
                      <a:xfrm>
                        <a:off x="397164" y="1824637"/>
                        <a:ext cx="9328727" cy="4866098"/>
                      </a:xfrm>
                      <a:prstGeom prst="rect">
                        <a:avLst/>
                      </a:prstGeom>
                    </p:spPr>
                  </p:pic>
                </p:oleObj>
              </mc:Fallback>
            </mc:AlternateContent>
          </a:graphicData>
        </a:graphic>
      </p:graphicFrame>
    </p:spTree>
    <p:extLst>
      <p:ext uri="{BB962C8B-B14F-4D97-AF65-F5344CB8AC3E}">
        <p14:creationId xmlns:p14="http://schemas.microsoft.com/office/powerpoint/2010/main" val="13785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Santé Québec 101</a:t>
            </a:r>
          </a:p>
        </p:txBody>
      </p:sp>
      <p:sp>
        <p:nvSpPr>
          <p:cNvPr id="3" name="Espace réservé du contenu 2">
            <a:extLst>
              <a:ext uri="{FF2B5EF4-FFF2-40B4-BE49-F238E27FC236}">
                <a16:creationId xmlns:a16="http://schemas.microsoft.com/office/drawing/2014/main" id="{47B1992B-2744-526B-B4BD-92CCFD7B012B}"/>
              </a:ext>
            </a:extLst>
          </p:cNvPr>
          <p:cNvSpPr>
            <a:spLocks noGrp="1"/>
          </p:cNvSpPr>
          <p:nvPr>
            <p:ph idx="1"/>
            <p:custDataLst>
              <p:tags r:id="rId2"/>
            </p:custDataLst>
          </p:nvPr>
        </p:nvSpPr>
        <p:spPr>
          <a:xfrm>
            <a:off x="581192" y="2477541"/>
            <a:ext cx="11161629" cy="3678303"/>
          </a:xfrm>
        </p:spPr>
        <p:txBody>
          <a:bodyPr>
            <a:noAutofit/>
          </a:bodyPr>
          <a:lstStyle/>
          <a:p>
            <a:pPr>
              <a:spcBef>
                <a:spcPts val="0"/>
              </a:spcBef>
              <a:spcAft>
                <a:spcPts val="0"/>
              </a:spcAft>
            </a:pPr>
            <a:r>
              <a:rPr lang="fr-FR" sz="2600" dirty="0"/>
              <a:t>Santé Québec prévoit la création d’un mécanisme d’accès aux services de santé et des services sociaux privés. </a:t>
            </a:r>
          </a:p>
          <a:p>
            <a:pPr>
              <a:spcBef>
                <a:spcPts val="0"/>
              </a:spcBef>
              <a:spcAft>
                <a:spcPts val="0"/>
              </a:spcAft>
            </a:pPr>
            <a:r>
              <a:rPr lang="fr-FR" sz="2600" dirty="0"/>
              <a:t>Risques majeurs :</a:t>
            </a:r>
          </a:p>
          <a:p>
            <a:pPr lvl="1">
              <a:spcBef>
                <a:spcPts val="0"/>
              </a:spcBef>
              <a:spcAft>
                <a:spcPts val="0"/>
              </a:spcAft>
              <a:buFont typeface="Arial" panose="020B0604020202020204" pitchFamily="34" charset="0"/>
              <a:buChar char="•"/>
            </a:pPr>
            <a:r>
              <a:rPr lang="fr-FR" sz="2600" dirty="0"/>
              <a:t>Dégradation de la qualité des services et du suivi de santé et des services sociaux</a:t>
            </a:r>
          </a:p>
          <a:p>
            <a:pPr lvl="1">
              <a:spcBef>
                <a:spcPts val="0"/>
              </a:spcBef>
              <a:spcAft>
                <a:spcPts val="0"/>
              </a:spcAft>
              <a:buFont typeface="Arial" panose="020B0604020202020204" pitchFamily="34" charset="0"/>
              <a:buChar char="•"/>
            </a:pPr>
            <a:r>
              <a:rPr lang="fr-FR" sz="2600" dirty="0"/>
              <a:t>Accentuation du phénomène de </a:t>
            </a:r>
            <a:r>
              <a:rPr lang="fr-FR" sz="2600" i="1" dirty="0"/>
              <a:t>dumping</a:t>
            </a:r>
            <a:r>
              <a:rPr lang="fr-FR" sz="2600" dirty="0"/>
              <a:t> de </a:t>
            </a:r>
            <a:r>
              <a:rPr lang="fr-FR" sz="2600" dirty="0" err="1"/>
              <a:t>patient.e.s</a:t>
            </a:r>
            <a:r>
              <a:rPr lang="fr-FR" sz="2600" dirty="0"/>
              <a:t> et de portes tournantes </a:t>
            </a:r>
          </a:p>
          <a:p>
            <a:pPr lvl="1">
              <a:spcBef>
                <a:spcPts val="0"/>
              </a:spcBef>
              <a:spcAft>
                <a:spcPts val="0"/>
              </a:spcAft>
              <a:buFont typeface="Arial" panose="020B0604020202020204" pitchFamily="34" charset="0"/>
              <a:buChar char="•"/>
            </a:pPr>
            <a:r>
              <a:rPr lang="fr-FR" sz="2600" dirty="0"/>
              <a:t>Débalancement des cas simples et financièrement profitables vers les prestataires de services privés</a:t>
            </a:r>
          </a:p>
          <a:p>
            <a:pPr lvl="1">
              <a:spcBef>
                <a:spcPts val="0"/>
              </a:spcBef>
              <a:spcAft>
                <a:spcPts val="0"/>
              </a:spcAft>
              <a:buFont typeface="Arial" panose="020B0604020202020204" pitchFamily="34" charset="0"/>
              <a:buChar char="•"/>
            </a:pPr>
            <a:r>
              <a:rPr lang="fr-FR" sz="2600" dirty="0"/>
              <a:t>Création d’une plus grande compétition pour la                                   main-d'œuvre de la santé et des services sociaux</a:t>
            </a:r>
          </a:p>
          <a:p>
            <a:pPr lvl="1">
              <a:spcBef>
                <a:spcPts val="0"/>
              </a:spcBef>
              <a:spcAft>
                <a:spcPts val="0"/>
              </a:spcAft>
              <a:buFont typeface="Arial" panose="020B0604020202020204" pitchFamily="34" charset="0"/>
              <a:buChar char="•"/>
            </a:pPr>
            <a:r>
              <a:rPr lang="fr-FR" sz="2600" dirty="0"/>
              <a:t>Reculs démocratiques importants</a:t>
            </a:r>
            <a:endParaRPr lang="fr-CA" sz="2600" dirty="0"/>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Tree>
    <p:extLst>
      <p:ext uri="{BB962C8B-B14F-4D97-AF65-F5344CB8AC3E}">
        <p14:creationId xmlns:p14="http://schemas.microsoft.com/office/powerpoint/2010/main" val="2741048729"/>
      </p:ext>
    </p:extLst>
  </p:cSld>
  <p:clrMapOvr>
    <a:masterClrMapping/>
  </p:clrMapOvr>
  <p:extLst>
    <p:ext uri="{6950BFC3-D8DA-4A85-94F7-54DA5524770B}">
      <p188:commentRel xmlns:p188="http://schemas.microsoft.com/office/powerpoint/2018/8/main" r:id="rId5"/>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Les cinq mythes autour du privé en santé</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6" name="Espace réservé du contenu 5">
            <a:extLst>
              <a:ext uri="{FF2B5EF4-FFF2-40B4-BE49-F238E27FC236}">
                <a16:creationId xmlns:a16="http://schemas.microsoft.com/office/drawing/2014/main" id="{3F3A0707-DC71-70D3-3875-EEAE2D233EEA}"/>
              </a:ext>
            </a:extLst>
          </p:cNvPr>
          <p:cNvSpPr>
            <a:spLocks noGrp="1"/>
          </p:cNvSpPr>
          <p:nvPr>
            <p:ph idx="1"/>
            <p:custDataLst>
              <p:tags r:id="rId3"/>
            </p:custDataLst>
          </p:nvPr>
        </p:nvSpPr>
        <p:spPr>
          <a:xfrm>
            <a:off x="581192" y="1804506"/>
            <a:ext cx="10515600" cy="4351338"/>
          </a:xfrm>
        </p:spPr>
        <p:txBody>
          <a:bodyPr>
            <a:normAutofit/>
          </a:bodyPr>
          <a:lstStyle/>
          <a:p>
            <a:r>
              <a:rPr lang="fr-CA" sz="2600" dirty="0"/>
              <a:t>Le privé est une solution nouvelle</a:t>
            </a:r>
          </a:p>
          <a:p>
            <a:r>
              <a:rPr lang="fr-CA" sz="2600" dirty="0"/>
              <a:t>Le privé coûte moins cher</a:t>
            </a:r>
          </a:p>
          <a:p>
            <a:r>
              <a:rPr lang="fr-CA" sz="2600" dirty="0"/>
              <a:t>Le privé est plus efficace</a:t>
            </a:r>
          </a:p>
          <a:p>
            <a:r>
              <a:rPr lang="fr-CA" sz="2600" dirty="0"/>
              <a:t>Le privé vide les listes d’attente</a:t>
            </a:r>
          </a:p>
          <a:p>
            <a:r>
              <a:rPr lang="fr-CA" sz="2600" dirty="0"/>
              <a:t>Le privé est de meilleure qualité </a:t>
            </a:r>
          </a:p>
          <a:p>
            <a:endParaRPr lang="fr-CA" sz="2600" dirty="0"/>
          </a:p>
        </p:txBody>
      </p:sp>
    </p:spTree>
    <p:extLst>
      <p:ext uri="{BB962C8B-B14F-4D97-AF65-F5344CB8AC3E}">
        <p14:creationId xmlns:p14="http://schemas.microsoft.com/office/powerpoint/2010/main" val="49748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1</a:t>
            </a:r>
            <a:r>
              <a:rPr lang="fr-CA" b="1" baseline="30000" dirty="0"/>
              <a:t>er</a:t>
            </a:r>
            <a:r>
              <a:rPr lang="fr-CA" b="1" dirty="0"/>
              <a:t> mythe : Le privé est une solution nouvelle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7" name="Espace réservé du contenu 2">
            <a:extLst>
              <a:ext uri="{FF2B5EF4-FFF2-40B4-BE49-F238E27FC236}">
                <a16:creationId xmlns:a16="http://schemas.microsoft.com/office/drawing/2014/main" id="{0E411811-897B-A4C8-8CA9-565DA2F7FAA3}"/>
              </a:ext>
            </a:extLst>
          </p:cNvPr>
          <p:cNvSpPr>
            <a:spLocks noGrp="1"/>
          </p:cNvSpPr>
          <p:nvPr>
            <p:ph idx="1"/>
            <p:custDataLst>
              <p:tags r:id="rId3"/>
            </p:custDataLst>
          </p:nvPr>
        </p:nvSpPr>
        <p:spPr>
          <a:xfrm>
            <a:off x="700894" y="2250038"/>
            <a:ext cx="10515600" cy="3321304"/>
          </a:xfrm>
        </p:spPr>
        <p:txBody>
          <a:bodyPr>
            <a:normAutofit/>
          </a:bodyPr>
          <a:lstStyle/>
          <a:p>
            <a:pPr>
              <a:spcBef>
                <a:spcPts val="0"/>
              </a:spcBef>
              <a:spcAft>
                <a:spcPts val="0"/>
              </a:spcAft>
            </a:pPr>
            <a:r>
              <a:rPr lang="fr-CA" sz="2600" dirty="0"/>
              <a:t>Ce qui est dit : « Le système de santé et des services sociaux a toujours été public! »</a:t>
            </a:r>
          </a:p>
          <a:p>
            <a:pPr marL="0" indent="0">
              <a:spcBef>
                <a:spcPts val="0"/>
              </a:spcBef>
              <a:spcAft>
                <a:spcPts val="0"/>
              </a:spcAft>
              <a:buNone/>
            </a:pPr>
            <a:r>
              <a:rPr lang="fr-CA" sz="3600" b="1" dirty="0"/>
              <a:t>Faux!</a:t>
            </a:r>
          </a:p>
        </p:txBody>
      </p:sp>
      <p:sp>
        <p:nvSpPr>
          <p:cNvPr id="10" name="Espace réservé du contenu 2">
            <a:extLst>
              <a:ext uri="{FF2B5EF4-FFF2-40B4-BE49-F238E27FC236}">
                <a16:creationId xmlns:a16="http://schemas.microsoft.com/office/drawing/2014/main" id="{310D78DB-E30F-4227-35D0-B434582D58A8}"/>
              </a:ext>
            </a:extLst>
          </p:cNvPr>
          <p:cNvSpPr txBox="1">
            <a:spLocks/>
          </p:cNvSpPr>
          <p:nvPr>
            <p:custDataLst>
              <p:tags r:id="rId4"/>
            </p:custDataLst>
          </p:nvPr>
        </p:nvSpPr>
        <p:spPr>
          <a:xfrm>
            <a:off x="507301" y="4607962"/>
            <a:ext cx="9467972" cy="163076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None/>
            </a:pPr>
            <a:endParaRPr lang="fr-CA" sz="2600" dirty="0"/>
          </a:p>
        </p:txBody>
      </p:sp>
    </p:spTree>
    <p:extLst>
      <p:ext uri="{BB962C8B-B14F-4D97-AF65-F5344CB8AC3E}">
        <p14:creationId xmlns:p14="http://schemas.microsoft.com/office/powerpoint/2010/main" val="125606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208AE-725E-3CA0-C24F-56B138412015}"/>
              </a:ext>
            </a:extLst>
          </p:cNvPr>
          <p:cNvSpPr>
            <a:spLocks noGrp="1"/>
          </p:cNvSpPr>
          <p:nvPr>
            <p:ph type="title"/>
          </p:nvPr>
        </p:nvSpPr>
        <p:spPr>
          <a:xfrm>
            <a:off x="581192" y="702156"/>
            <a:ext cx="11029616" cy="1013800"/>
          </a:xfrm>
        </p:spPr>
        <p:txBody>
          <a:bodyPr>
            <a:normAutofit/>
          </a:bodyPr>
          <a:lstStyle/>
          <a:p>
            <a:endParaRPr lang="fr-CA">
              <a:solidFill>
                <a:srgbClr val="FFFEFF"/>
              </a:solidFill>
            </a:endParaRPr>
          </a:p>
        </p:txBody>
      </p:sp>
      <p:graphicFrame>
        <p:nvGraphicFramePr>
          <p:cNvPr id="6" name="Espace réservé du contenu 5">
            <a:extLst>
              <a:ext uri="{FF2B5EF4-FFF2-40B4-BE49-F238E27FC236}">
                <a16:creationId xmlns:a16="http://schemas.microsoft.com/office/drawing/2014/main" id="{2D6F36F3-2F88-19CA-68A3-C7B516C71FDD}"/>
              </a:ext>
            </a:extLst>
          </p:cNvPr>
          <p:cNvGraphicFramePr>
            <a:graphicFrameLocks noGrp="1"/>
          </p:cNvGraphicFramePr>
          <p:nvPr>
            <p:ph idx="1"/>
            <p:extLst>
              <p:ext uri="{D42A27DB-BD31-4B8C-83A1-F6EECF244321}">
                <p14:modId xmlns:p14="http://schemas.microsoft.com/office/powerpoint/2010/main" val="2497042777"/>
              </p:ext>
            </p:extLst>
          </p:nvPr>
        </p:nvGraphicFramePr>
        <p:xfrm>
          <a:off x="581025" y="1883392"/>
          <a:ext cx="11029950" cy="4272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92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DE50-96CD-7736-230D-62122B43E0C5}"/>
              </a:ext>
            </a:extLst>
          </p:cNvPr>
          <p:cNvSpPr>
            <a:spLocks noGrp="1"/>
          </p:cNvSpPr>
          <p:nvPr>
            <p:ph type="title"/>
            <p:custDataLst>
              <p:tags r:id="rId1"/>
            </p:custDataLst>
          </p:nvPr>
        </p:nvSpPr>
        <p:spPr>
          <a:xfrm>
            <a:off x="581192" y="702156"/>
            <a:ext cx="11306008" cy="1013800"/>
          </a:xfrm>
        </p:spPr>
        <p:txBody>
          <a:bodyPr>
            <a:normAutofit/>
          </a:bodyPr>
          <a:lstStyle/>
          <a:p>
            <a:r>
              <a:rPr lang="fr-CA" b="1" dirty="0"/>
              <a:t>1</a:t>
            </a:r>
            <a:r>
              <a:rPr lang="fr-CA" b="1" baseline="30000" dirty="0"/>
              <a:t>er</a:t>
            </a:r>
            <a:r>
              <a:rPr lang="fr-CA" b="1" dirty="0"/>
              <a:t> mythe : Le privé est une solution nouvelle</a:t>
            </a:r>
          </a:p>
        </p:txBody>
      </p:sp>
      <p:pic>
        <p:nvPicPr>
          <p:cNvPr id="5" name="Image 4" descr="Une image contenant texte&#10;&#10;Description générée automatiquement">
            <a:extLst>
              <a:ext uri="{FF2B5EF4-FFF2-40B4-BE49-F238E27FC236}">
                <a16:creationId xmlns:a16="http://schemas.microsoft.com/office/drawing/2014/main" id="{08627C8D-916F-78FA-52E0-4744D362BEDD}"/>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292859" y="5208696"/>
            <a:ext cx="2899141" cy="1630767"/>
          </a:xfrm>
          <a:prstGeom prst="rect">
            <a:avLst/>
          </a:prstGeom>
        </p:spPr>
      </p:pic>
      <p:sp>
        <p:nvSpPr>
          <p:cNvPr id="7" name="Espace réservé du contenu 2">
            <a:extLst>
              <a:ext uri="{FF2B5EF4-FFF2-40B4-BE49-F238E27FC236}">
                <a16:creationId xmlns:a16="http://schemas.microsoft.com/office/drawing/2014/main" id="{0E411811-897B-A4C8-8CA9-565DA2F7FAA3}"/>
              </a:ext>
            </a:extLst>
          </p:cNvPr>
          <p:cNvSpPr>
            <a:spLocks noGrp="1"/>
          </p:cNvSpPr>
          <p:nvPr>
            <p:ph idx="1"/>
            <p:custDataLst>
              <p:tags r:id="rId3"/>
            </p:custDataLst>
          </p:nvPr>
        </p:nvSpPr>
        <p:spPr>
          <a:xfrm>
            <a:off x="581192" y="815351"/>
            <a:ext cx="10515600" cy="3813859"/>
          </a:xfrm>
        </p:spPr>
        <p:txBody>
          <a:bodyPr>
            <a:normAutofit/>
          </a:bodyPr>
          <a:lstStyle/>
          <a:p>
            <a:pPr>
              <a:spcBef>
                <a:spcPts val="0"/>
              </a:spcBef>
              <a:spcAft>
                <a:spcPts val="0"/>
              </a:spcAft>
            </a:pPr>
            <a:r>
              <a:rPr lang="fr-CA" sz="2600" dirty="0"/>
              <a:t>Ce qui est dit : « Au Québec, le système ne laisse pas de place au privé! » </a:t>
            </a:r>
          </a:p>
          <a:p>
            <a:pPr marL="0" indent="0">
              <a:spcBef>
                <a:spcPts val="0"/>
              </a:spcBef>
              <a:spcAft>
                <a:spcPts val="0"/>
              </a:spcAft>
              <a:buNone/>
            </a:pPr>
            <a:r>
              <a:rPr lang="fr-CA" sz="4200" b="1" dirty="0"/>
              <a:t>Faux!</a:t>
            </a:r>
          </a:p>
        </p:txBody>
      </p:sp>
    </p:spTree>
    <p:extLst>
      <p:ext uri="{BB962C8B-B14F-4D97-AF65-F5344CB8AC3E}">
        <p14:creationId xmlns:p14="http://schemas.microsoft.com/office/powerpoint/2010/main" val="85848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620DD-D55D-3B23-2A86-B542B6BDB077}"/>
              </a:ext>
            </a:extLst>
          </p:cNvPr>
          <p:cNvSpPr>
            <a:spLocks noGrp="1"/>
          </p:cNvSpPr>
          <p:nvPr>
            <p:ph type="title"/>
          </p:nvPr>
        </p:nvSpPr>
        <p:spPr/>
        <p:txBody>
          <a:bodyPr>
            <a:normAutofit fontScale="90000"/>
          </a:bodyPr>
          <a:lstStyle/>
          <a:p>
            <a:br>
              <a:rPr lang="fr-CA" sz="1800" b="0" i="0" u="none" strike="noStrike" baseline="0" dirty="0">
                <a:solidFill>
                  <a:srgbClr val="000000"/>
                </a:solidFill>
                <a:latin typeface="KievitOT-Medium"/>
              </a:rPr>
            </a:br>
            <a:r>
              <a:rPr lang="fr-CA" sz="2400" b="0" i="0" u="none" strike="noStrike" baseline="0" dirty="0">
                <a:latin typeface="+mn-lt"/>
              </a:rPr>
              <a:t>Évolution des dépenses de santé privées en pourcentage des dépenses totales de santé, Québec, 1975-2022</a:t>
            </a:r>
            <a:endParaRPr lang="fr-CA" sz="2400" dirty="0">
              <a:latin typeface="+mn-lt"/>
            </a:endParaRPr>
          </a:p>
        </p:txBody>
      </p:sp>
      <p:pic>
        <p:nvPicPr>
          <p:cNvPr id="4" name="Espace réservé du contenu 3">
            <a:extLst>
              <a:ext uri="{FF2B5EF4-FFF2-40B4-BE49-F238E27FC236}">
                <a16:creationId xmlns:a16="http://schemas.microsoft.com/office/drawing/2014/main" id="{90FBD69F-0FE0-8A73-7769-83CD36115211}"/>
              </a:ext>
            </a:extLst>
          </p:cNvPr>
          <p:cNvPicPr>
            <a:picLocks noGrp="1" noChangeAspect="1"/>
          </p:cNvPicPr>
          <p:nvPr>
            <p:ph idx="1"/>
          </p:nvPr>
        </p:nvPicPr>
        <p:blipFill>
          <a:blip r:embed="rId4"/>
          <a:stretch>
            <a:fillRect/>
          </a:stretch>
        </p:blipFill>
        <p:spPr>
          <a:xfrm>
            <a:off x="3093477" y="2181225"/>
            <a:ext cx="6005046" cy="3678238"/>
          </a:xfrm>
          <a:prstGeom prst="rect">
            <a:avLst/>
          </a:prstGeom>
        </p:spPr>
      </p:pic>
    </p:spTree>
    <p:extLst>
      <p:ext uri="{BB962C8B-B14F-4D97-AF65-F5344CB8AC3E}">
        <p14:creationId xmlns:p14="http://schemas.microsoft.com/office/powerpoint/2010/main" val="548605994"/>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ivide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420a9c8-9ea9-4c1e-aadb-ff3aa9f756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4B545FE13AED48BB33DBDE9B24F5E8" ma:contentTypeVersion="15" ma:contentTypeDescription="Crée un document." ma:contentTypeScope="" ma:versionID="310adc417de78b25ba89bbb55540d632">
  <xsd:schema xmlns:xsd="http://www.w3.org/2001/XMLSchema" xmlns:xs="http://www.w3.org/2001/XMLSchema" xmlns:p="http://schemas.microsoft.com/office/2006/metadata/properties" xmlns:ns3="b420a9c8-9ea9-4c1e-aadb-ff3aa9f756f9" xmlns:ns4="c9e01802-3aa3-4d23-83a1-0b19706ef198" targetNamespace="http://schemas.microsoft.com/office/2006/metadata/properties" ma:root="true" ma:fieldsID="7ab956bc84f759794c4a3f99141c2584" ns3:_="" ns4:_="">
    <xsd:import namespace="b420a9c8-9ea9-4c1e-aadb-ff3aa9f756f9"/>
    <xsd:import namespace="c9e01802-3aa3-4d23-83a1-0b19706ef1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0a9c8-9ea9-4c1e-aadb-ff3aa9f75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e01802-3aa3-4d23-83a1-0b19706ef19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5D132-A95B-4E70-A25E-BF9D64D35C0F}">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dcmitype/"/>
    <ds:schemaRef ds:uri="http://www.w3.org/XML/1998/namespace"/>
    <ds:schemaRef ds:uri="c9e01802-3aa3-4d23-83a1-0b19706ef198"/>
    <ds:schemaRef ds:uri="http://purl.org/dc/terms/"/>
    <ds:schemaRef ds:uri="b420a9c8-9ea9-4c1e-aadb-ff3aa9f756f9"/>
    <ds:schemaRef ds:uri="http://schemas.microsoft.com/office/2006/metadata/properties"/>
  </ds:schemaRefs>
</ds:datastoreItem>
</file>

<file path=customXml/itemProps2.xml><?xml version="1.0" encoding="utf-8"?>
<ds:datastoreItem xmlns:ds="http://schemas.openxmlformats.org/officeDocument/2006/customXml" ds:itemID="{37DD0FD7-8C3F-4ED3-AEBF-C47C68AAF344}">
  <ds:schemaRefs>
    <ds:schemaRef ds:uri="http://schemas.microsoft.com/sharepoint/v3/contenttype/forms"/>
  </ds:schemaRefs>
</ds:datastoreItem>
</file>

<file path=customXml/itemProps3.xml><?xml version="1.0" encoding="utf-8"?>
<ds:datastoreItem xmlns:ds="http://schemas.openxmlformats.org/officeDocument/2006/customXml" ds:itemID="{B1D33D44-A804-4DA9-9975-BC0F32F61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0a9c8-9ea9-4c1e-aadb-ff3aa9f756f9"/>
    <ds:schemaRef ds:uri="c9e01802-3aa3-4d23-83a1-0b19706ef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45867</TotalTime>
  <Words>2528</Words>
  <Application>Microsoft Office PowerPoint</Application>
  <PresentationFormat>Grand écran</PresentationFormat>
  <Paragraphs>181</Paragraphs>
  <Slides>27</Slides>
  <Notes>18</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8" baseType="lpstr">
      <vt:lpstr>Aptos</vt:lpstr>
      <vt:lpstr>Arial</vt:lpstr>
      <vt:lpstr>Geomanist</vt:lpstr>
      <vt:lpstr>Gill Sans MT</vt:lpstr>
      <vt:lpstr>Kepler Std</vt:lpstr>
      <vt:lpstr>KievitOT-Italic</vt:lpstr>
      <vt:lpstr>KievitOT-Medium</vt:lpstr>
      <vt:lpstr>KievitOT-Regular</vt:lpstr>
      <vt:lpstr>Wingdings 2</vt:lpstr>
      <vt:lpstr>Dividende</vt:lpstr>
      <vt:lpstr>Acrobat Document</vt:lpstr>
      <vt:lpstr>Le privé en santé : mythes et réalités  </vt:lpstr>
      <vt:lpstr>La suite?</vt:lpstr>
      <vt:lpstr>Une bureaucratie pour les gouverner tous!</vt:lpstr>
      <vt:lpstr>Santé Québec 101</vt:lpstr>
      <vt:lpstr>Les cinq mythes autour du privé en santé</vt:lpstr>
      <vt:lpstr>1er mythe : Le privé est une solution nouvelle</vt:lpstr>
      <vt:lpstr>Présentation PowerPoint</vt:lpstr>
      <vt:lpstr>1er mythe : Le privé est une solution nouvelle</vt:lpstr>
      <vt:lpstr> Évolution des dépenses de santé privées en pourcentage des dépenses totales de santé, Québec, 1975-2022</vt:lpstr>
      <vt:lpstr> Pourcentage d’emplois dans les secteurs public et privé, soins de santé et assistance sociale, Québec, 1987-2022*</vt:lpstr>
      <vt:lpstr>1er mythe : Le privé est une solution nouvelle</vt:lpstr>
      <vt:lpstr>2e mythe : le privé coûte moins cher</vt:lpstr>
      <vt:lpstr> Comparaison public-privé de la moyenne des coûts unitaires pour cinq interventions médicales, 2019-2020</vt:lpstr>
      <vt:lpstr>2e mythe : le privé coûte moins cher</vt:lpstr>
      <vt:lpstr>Prix de facture d’assurance privé au USA</vt:lpstr>
      <vt:lpstr>2e mythe : le privé coûte moins cher</vt:lpstr>
      <vt:lpstr>3e mythe : le privé est plus efficace</vt:lpstr>
      <vt:lpstr>3e mythe : le privé est plus efficace</vt:lpstr>
      <vt:lpstr>3e mythe : le privé est plus efficace</vt:lpstr>
      <vt:lpstr>4e mythe : le privé vide les listes d’attente</vt:lpstr>
      <vt:lpstr>5e mythe : le privé est de meilleure qualité</vt:lpstr>
      <vt:lpstr>5e mythe : le privé est de meilleure qualité</vt:lpstr>
      <vt:lpstr>5e mythe : le privé est de meilleure qualité</vt:lpstr>
      <vt:lpstr>5e mythe : le privé est de meilleure qualité</vt:lpstr>
      <vt:lpstr>Est-ce que Santé Québec améliorera l’accès aux soins? (en %)</vt:lpstr>
      <vt:lpstr>Est-ce que L’apport du privé aide à désengorger le RSSS (en %)?</vt:lpstr>
      <vt:lpstr>La caq et ses déboires (intentions de vote 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PL15: la suite</dc:title>
  <dc:creator>Philippe Hurteau</dc:creator>
  <cp:lastModifiedBy>Guillaume Plourde</cp:lastModifiedBy>
  <cp:revision>13</cp:revision>
  <dcterms:created xsi:type="dcterms:W3CDTF">2024-03-22T16:52:43Z</dcterms:created>
  <dcterms:modified xsi:type="dcterms:W3CDTF">2024-09-18T12:54:50Z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bea9d4-0926-4e5f-80c9-b8683003a904_Enabled">
    <vt:lpwstr>true</vt:lpwstr>
  </property>
  <property fmtid="{D5CDD505-2E9C-101B-9397-08002B2CF9AE}" pid="3" name="MSIP_Label_d5bea9d4-0926-4e5f-80c9-b8683003a904_SetDate">
    <vt:lpwstr>2024-03-22T17:42:24Z</vt:lpwstr>
  </property>
  <property fmtid="{D5CDD505-2E9C-101B-9397-08002B2CF9AE}" pid="4" name="MSIP_Label_d5bea9d4-0926-4e5f-80c9-b8683003a904_Method">
    <vt:lpwstr>Standard</vt:lpwstr>
  </property>
  <property fmtid="{D5CDD505-2E9C-101B-9397-08002B2CF9AE}" pid="5" name="MSIP_Label_d5bea9d4-0926-4e5f-80c9-b8683003a904_Name">
    <vt:lpwstr>defa4170-0d19-0005-0004-bc88714345d2</vt:lpwstr>
  </property>
  <property fmtid="{D5CDD505-2E9C-101B-9397-08002B2CF9AE}" pid="6" name="MSIP_Label_d5bea9d4-0926-4e5f-80c9-b8683003a904_SiteId">
    <vt:lpwstr>b3f09b76-2e0b-4227-ae89-f79907854dab</vt:lpwstr>
  </property>
  <property fmtid="{D5CDD505-2E9C-101B-9397-08002B2CF9AE}" pid="7" name="MSIP_Label_d5bea9d4-0926-4e5f-80c9-b8683003a904_ActionId">
    <vt:lpwstr>e8eb1164-9118-4d3a-9cc1-23d2f3cf7526</vt:lpwstr>
  </property>
  <property fmtid="{D5CDD505-2E9C-101B-9397-08002B2CF9AE}" pid="8" name="MSIP_Label_d5bea9d4-0926-4e5f-80c9-b8683003a904_ContentBits">
    <vt:lpwstr>0</vt:lpwstr>
  </property>
  <property fmtid="{D5CDD505-2E9C-101B-9397-08002B2CF9AE}" pid="9" name="ContentTypeId">
    <vt:lpwstr>0x010100954B545FE13AED48BB33DBDE9B24F5E8</vt:lpwstr>
  </property>
</Properties>
</file>